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7" r:id="rId2"/>
  </p:sldMasterIdLst>
  <p:notesMasterIdLst>
    <p:notesMasterId r:id="rId18"/>
  </p:notesMasterIdLst>
  <p:handoutMasterIdLst>
    <p:handoutMasterId r:id="rId19"/>
  </p:handoutMasterIdLst>
  <p:sldIdLst>
    <p:sldId id="375" r:id="rId3"/>
    <p:sldId id="284" r:id="rId4"/>
    <p:sldId id="277" r:id="rId5"/>
    <p:sldId id="266" r:id="rId6"/>
    <p:sldId id="407" r:id="rId7"/>
    <p:sldId id="408" r:id="rId8"/>
    <p:sldId id="409" r:id="rId9"/>
    <p:sldId id="410" r:id="rId10"/>
    <p:sldId id="384" r:id="rId11"/>
    <p:sldId id="411" r:id="rId12"/>
    <p:sldId id="413" r:id="rId13"/>
    <p:sldId id="412" r:id="rId14"/>
    <p:sldId id="414" r:id="rId15"/>
    <p:sldId id="415"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993" autoAdjust="0"/>
  </p:normalViewPr>
  <p:slideViewPr>
    <p:cSldViewPr snapToGrid="0" snapToObjects="1">
      <p:cViewPr varScale="1">
        <p:scale>
          <a:sx n="91" d="100"/>
          <a:sy n="91" d="100"/>
        </p:scale>
        <p:origin x="139" y="5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3.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44.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3.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9.svg"/><Relationship Id="rId4" Type="http://schemas.openxmlformats.org/officeDocument/2006/relationships/image" Target="../media/image44.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80500F-4823-4426-BB35-95601A782483}"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6C1086CA-BA20-482E-A8DF-8FB1F27ADCFA}">
      <dgm:prSet/>
      <dgm:spPr/>
      <dgm:t>
        <a:bodyPr/>
        <a:lstStyle/>
        <a:p>
          <a:pPr>
            <a:lnSpc>
              <a:spcPct val="100000"/>
            </a:lnSpc>
            <a:defRPr b="1"/>
          </a:pPr>
          <a:r>
            <a:rPr lang="en-US" dirty="0"/>
            <a:t>Streamline Healthcare Management</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custT="1"/>
      <dgm:spPr/>
      <dgm:t>
        <a:bodyPr/>
        <a:lstStyle/>
        <a:p>
          <a:pPr>
            <a:lnSpc>
              <a:spcPct val="100000"/>
            </a:lnSpc>
          </a:pPr>
          <a:r>
            <a:rPr lang="en-US" sz="1400" dirty="0"/>
            <a:t>Centralize </a:t>
          </a:r>
          <a:r>
            <a:rPr lang="en-US" sz="1400" b="0" i="0" dirty="0"/>
            <a:t>all core functions within a single platform to streamline processes, from patient registration and appointment scheduling to billing and record management. This integration aims to reduce manual tasks, minimize errors, and optimize staff workflows.</a:t>
          </a:r>
          <a:endParaRPr lang="en-US" sz="1400" dirty="0"/>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defRPr b="1"/>
          </a:pPr>
          <a:r>
            <a:rPr lang="en-US"/>
            <a:t>Improve Patient Care Services</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custT="1"/>
      <dgm:spPr/>
      <dgm:t>
        <a:bodyPr/>
        <a:lstStyle/>
        <a:p>
          <a:pPr>
            <a:lnSpc>
              <a:spcPct val="100000"/>
            </a:lnSpc>
          </a:pPr>
          <a:r>
            <a:rPr lang="en-US" sz="1400" dirty="0"/>
            <a:t>Enhance </a:t>
          </a:r>
          <a:r>
            <a:rPr lang="en-US" sz="1400" b="0" i="0" dirty="0"/>
            <a:t>the quality of care provided to patients by ensuring that healthcare providers have timely and easy access to complete patient histories, treatment plans, and upcoming appointments. The system is designed to alert medical staff of critical patient information, promoting timely medical interventions.</a:t>
          </a:r>
          <a:endParaRPr lang="en-US" sz="1400" dirty="0"/>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defRPr b="1"/>
          </a:pPr>
          <a:r>
            <a:rPr lang="en-US"/>
            <a:t>Ensure Data Security and Compliance</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custT="1"/>
      <dgm:spPr/>
      <dgm:t>
        <a:bodyPr/>
        <a:lstStyle/>
        <a:p>
          <a:pPr>
            <a:lnSpc>
              <a:spcPct val="100000"/>
            </a:lnSpc>
          </a:pPr>
          <a:r>
            <a:rPr lang="en-US" sz="1400" dirty="0"/>
            <a:t>With </a:t>
          </a:r>
          <a:r>
            <a:rPr lang="en-US" sz="1400" b="0" i="0" dirty="0"/>
            <a:t>the sensitive nature of medical records, one of the primary goals was to ensure the highest standards of data security. The application uses advanced security measures such as data encryption, secure data transfer, and comprehensive access controls to protect patient information. Additionally, compliance with the US regulations such as SOC 2, is a critical objective.</a:t>
          </a:r>
          <a:endParaRPr lang="en-US" sz="1400" dirty="0"/>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4D7594FE-EB02-4831-8ABD-FFE0A8DAC351}">
      <dgm:prSet/>
      <dgm:spPr/>
      <dgm:t>
        <a:bodyPr/>
        <a:lstStyle/>
        <a:p>
          <a:pPr>
            <a:lnSpc>
              <a:spcPct val="100000"/>
            </a:lnSpc>
            <a:defRPr b="1"/>
          </a:pPr>
          <a:r>
            <a:rPr lang="en-US"/>
            <a:t>Support Decision Making</a:t>
          </a:r>
        </a:p>
      </dgm:t>
    </dgm:pt>
    <dgm:pt modelId="{6EE08E5C-5B10-47A3-AC0B-C984691C35EB}" type="parTrans" cxnId="{EEF7B26E-AAD2-4152-94E7-C818CC09606E}">
      <dgm:prSet/>
      <dgm:spPr/>
      <dgm:t>
        <a:bodyPr/>
        <a:lstStyle/>
        <a:p>
          <a:endParaRPr lang="en-US"/>
        </a:p>
      </dgm:t>
    </dgm:pt>
    <dgm:pt modelId="{7E124F16-7353-4DD9-9190-40C4EB557D23}" type="sibTrans" cxnId="{EEF7B26E-AAD2-4152-94E7-C818CC09606E}">
      <dgm:prSet/>
      <dgm:spPr/>
      <dgm:t>
        <a:bodyPr/>
        <a:lstStyle/>
        <a:p>
          <a:endParaRPr lang="en-US"/>
        </a:p>
      </dgm:t>
    </dgm:pt>
    <dgm:pt modelId="{84D265DD-2CA8-41F3-9B6E-1601A6C155E5}">
      <dgm:prSet custT="1"/>
      <dgm:spPr/>
      <dgm:t>
        <a:bodyPr/>
        <a:lstStyle/>
        <a:p>
          <a:pPr>
            <a:lnSpc>
              <a:spcPct val="100000"/>
            </a:lnSpc>
          </a:pPr>
          <a:r>
            <a:rPr lang="en-US" sz="1400" dirty="0"/>
            <a:t>Incorporate </a:t>
          </a:r>
          <a:r>
            <a:rPr lang="en-US" sz="1400" b="0" i="0" dirty="0"/>
            <a:t>analytics and reporting tools to help healthcare providers make informed decisions. These tools analyze historical data and generate insights regarding patient care trends, facility utilization, and operational efficiency, assisting in strategic planning and resource allocation.</a:t>
          </a:r>
          <a:endParaRPr lang="en-US" sz="1400" dirty="0"/>
        </a:p>
      </dgm:t>
    </dgm:pt>
    <dgm:pt modelId="{7D60783C-8558-4657-A2D1-42B2EE6A8776}" type="parTrans" cxnId="{E2101C0E-9E38-4E04-9843-546D3AC39E9A}">
      <dgm:prSet/>
      <dgm:spPr/>
      <dgm:t>
        <a:bodyPr/>
        <a:lstStyle/>
        <a:p>
          <a:endParaRPr lang="en-US"/>
        </a:p>
      </dgm:t>
    </dgm:pt>
    <dgm:pt modelId="{7F5543DC-9114-4068-BF2B-04D19956A11D}" type="sibTrans" cxnId="{E2101C0E-9E38-4E04-9843-546D3AC39E9A}">
      <dgm:prSet/>
      <dgm:spPr/>
      <dgm:t>
        <a:bodyPr/>
        <a:lstStyle/>
        <a:p>
          <a:endParaRPr lang="en-US"/>
        </a:p>
      </dgm:t>
    </dgm:pt>
    <dgm:pt modelId="{8A3B7047-3EFD-428B-93DF-32B125934B2A}">
      <dgm:prSet/>
      <dgm:spPr/>
      <dgm:t>
        <a:bodyPr/>
        <a:lstStyle/>
        <a:p>
          <a:pPr>
            <a:lnSpc>
              <a:spcPct val="100000"/>
            </a:lnSpc>
            <a:defRPr b="1"/>
          </a:pPr>
          <a:r>
            <a:rPr lang="en-US"/>
            <a:t>Enhance Scalability</a:t>
          </a:r>
        </a:p>
      </dgm:t>
    </dgm:pt>
    <dgm:pt modelId="{652D3A42-3032-4E9A-8236-5B15D51851F4}" type="parTrans" cxnId="{2A8F8B10-E5F5-4C31-8149-367F21DB923E}">
      <dgm:prSet/>
      <dgm:spPr/>
      <dgm:t>
        <a:bodyPr/>
        <a:lstStyle/>
        <a:p>
          <a:endParaRPr lang="en-US"/>
        </a:p>
      </dgm:t>
    </dgm:pt>
    <dgm:pt modelId="{BB7583FD-DF19-4A72-91B5-77186078AA8A}" type="sibTrans" cxnId="{2A8F8B10-E5F5-4C31-8149-367F21DB923E}">
      <dgm:prSet/>
      <dgm:spPr/>
      <dgm:t>
        <a:bodyPr/>
        <a:lstStyle/>
        <a:p>
          <a:endParaRPr lang="en-US"/>
        </a:p>
      </dgm:t>
    </dgm:pt>
    <dgm:pt modelId="{272FD82D-A8F4-48E1-A330-E7882AF2C4AC}">
      <dgm:prSet custT="1"/>
      <dgm:spPr/>
      <dgm:t>
        <a:bodyPr/>
        <a:lstStyle/>
        <a:p>
          <a:pPr>
            <a:lnSpc>
              <a:spcPct val="100000"/>
            </a:lnSpc>
          </a:pPr>
          <a:r>
            <a:rPr lang="en-US" sz="1400" dirty="0"/>
            <a:t>Design </a:t>
          </a:r>
          <a:r>
            <a:rPr lang="en-US" sz="1400" b="0" i="0" dirty="0"/>
            <a:t>the system to be scalable, capable of handling an increasing number of users and data volumes without degradation in performance. This ensures the platform can grow along with the healthcare facility, accommodating new services and expanding patient bases without requiring major system overhauls.</a:t>
          </a:r>
          <a:endParaRPr lang="en-US" sz="1400" dirty="0"/>
        </a:p>
      </dgm:t>
    </dgm:pt>
    <dgm:pt modelId="{22BC4E87-67E3-4E26-8A84-9AD9BC8B1C12}" type="parTrans" cxnId="{F5553D13-1A03-4C7F-94B7-7F9E0B603679}">
      <dgm:prSet/>
      <dgm:spPr/>
      <dgm:t>
        <a:bodyPr/>
        <a:lstStyle/>
        <a:p>
          <a:endParaRPr lang="en-US"/>
        </a:p>
      </dgm:t>
    </dgm:pt>
    <dgm:pt modelId="{29AB12A8-8694-429D-A21B-410BF9946215}" type="sibTrans" cxnId="{F5553D13-1A03-4C7F-94B7-7F9E0B603679}">
      <dgm:prSet/>
      <dgm:spPr/>
      <dgm:t>
        <a:bodyPr/>
        <a:lstStyle/>
        <a:p>
          <a:endParaRPr lang="en-US"/>
        </a:p>
      </dgm:t>
    </dgm:pt>
    <dgm:pt modelId="{6FF2D20A-E1EB-4522-97B9-C88366BF289A}" type="pres">
      <dgm:prSet presAssocID="{B180500F-4823-4426-BB35-95601A782483}" presName="root" presStyleCnt="0">
        <dgm:presLayoutVars>
          <dgm:dir/>
          <dgm:resizeHandles val="exact"/>
        </dgm:presLayoutVars>
      </dgm:prSet>
      <dgm:spPr/>
    </dgm:pt>
    <dgm:pt modelId="{C1CE5F88-6484-4BD5-85E2-13D7728814EE}" type="pres">
      <dgm:prSet presAssocID="{6C1086CA-BA20-482E-A8DF-8FB1F27ADCFA}" presName="compNode" presStyleCnt="0"/>
      <dgm:spPr/>
    </dgm:pt>
    <dgm:pt modelId="{BE5DDECB-783F-4921-BC17-1DCFA1E425FA}" type="pres">
      <dgm:prSet presAssocID="{6C1086CA-BA20-482E-A8DF-8FB1F27ADC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BB69BBD1-B628-4986-9D6D-2226F0BAD534}" type="pres">
      <dgm:prSet presAssocID="{6C1086CA-BA20-482E-A8DF-8FB1F27ADCFA}" presName="iconSpace" presStyleCnt="0"/>
      <dgm:spPr/>
    </dgm:pt>
    <dgm:pt modelId="{177197FE-6809-4DE7-A8F1-A8E48B962CA0}" type="pres">
      <dgm:prSet presAssocID="{6C1086CA-BA20-482E-A8DF-8FB1F27ADCFA}" presName="parTx" presStyleLbl="revTx" presStyleIdx="0" presStyleCnt="10">
        <dgm:presLayoutVars>
          <dgm:chMax val="0"/>
          <dgm:chPref val="0"/>
        </dgm:presLayoutVars>
      </dgm:prSet>
      <dgm:spPr/>
    </dgm:pt>
    <dgm:pt modelId="{DC15A3CD-957B-4D6D-A9CA-79918B9AC2DE}" type="pres">
      <dgm:prSet presAssocID="{6C1086CA-BA20-482E-A8DF-8FB1F27ADCFA}" presName="txSpace" presStyleCnt="0"/>
      <dgm:spPr/>
    </dgm:pt>
    <dgm:pt modelId="{013FA9C5-F2B4-40AE-8803-D70B963D72E6}" type="pres">
      <dgm:prSet presAssocID="{6C1086CA-BA20-482E-A8DF-8FB1F27ADCFA}" presName="desTx" presStyleLbl="revTx" presStyleIdx="1" presStyleCnt="10">
        <dgm:presLayoutVars/>
      </dgm:prSet>
      <dgm:spPr/>
    </dgm:pt>
    <dgm:pt modelId="{5FB9AECA-4C74-4F7A-A3F2-FC10817ADD18}" type="pres">
      <dgm:prSet presAssocID="{06F4CE80-B380-4D24-AD02-DCA112BF6E0F}" presName="sibTrans" presStyleCnt="0"/>
      <dgm:spPr/>
    </dgm:pt>
    <dgm:pt modelId="{AB0CEA16-4936-4161-8669-ABA242D2338C}" type="pres">
      <dgm:prSet presAssocID="{F3D7183B-43BE-4D22-BF47-AF98228351BC}" presName="compNode" presStyleCnt="0"/>
      <dgm:spPr/>
    </dgm:pt>
    <dgm:pt modelId="{9046BB86-6968-4829-835E-5E1F830B35DE}" type="pres">
      <dgm:prSet presAssocID="{F3D7183B-43BE-4D22-BF47-AF98228351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9FBB61F1-0733-49C3-97C5-584690999AF1}" type="pres">
      <dgm:prSet presAssocID="{F3D7183B-43BE-4D22-BF47-AF98228351BC}" presName="iconSpace" presStyleCnt="0"/>
      <dgm:spPr/>
    </dgm:pt>
    <dgm:pt modelId="{5E312B06-2761-4774-B36E-FFFD3D8D2CF9}" type="pres">
      <dgm:prSet presAssocID="{F3D7183B-43BE-4D22-BF47-AF98228351BC}" presName="parTx" presStyleLbl="revTx" presStyleIdx="2" presStyleCnt="10">
        <dgm:presLayoutVars>
          <dgm:chMax val="0"/>
          <dgm:chPref val="0"/>
        </dgm:presLayoutVars>
      </dgm:prSet>
      <dgm:spPr/>
    </dgm:pt>
    <dgm:pt modelId="{F440AED1-A424-4C8F-8BE5-55CE7C9BEAEF}" type="pres">
      <dgm:prSet presAssocID="{F3D7183B-43BE-4D22-BF47-AF98228351BC}" presName="txSpace" presStyleCnt="0"/>
      <dgm:spPr/>
    </dgm:pt>
    <dgm:pt modelId="{0ABAF12A-8592-46E3-9AD9-C55A71BA173E}" type="pres">
      <dgm:prSet presAssocID="{F3D7183B-43BE-4D22-BF47-AF98228351BC}" presName="desTx" presStyleLbl="revTx" presStyleIdx="3" presStyleCnt="10">
        <dgm:presLayoutVars/>
      </dgm:prSet>
      <dgm:spPr/>
    </dgm:pt>
    <dgm:pt modelId="{3D81183A-8184-41CB-BB25-8B667BBB1DFB}" type="pres">
      <dgm:prSet presAssocID="{731EF876-C2A7-4322-8384-67E595B4E6B5}" presName="sibTrans" presStyleCnt="0"/>
      <dgm:spPr/>
    </dgm:pt>
    <dgm:pt modelId="{102AEE77-ED61-4E54-9DF8-72BD18034494}" type="pres">
      <dgm:prSet presAssocID="{15559506-4661-4844-941B-537BC9956F21}" presName="compNode" presStyleCnt="0"/>
      <dgm:spPr/>
    </dgm:pt>
    <dgm:pt modelId="{61DC241A-1CE8-4014-A9B6-DF06CF111BA5}" type="pres">
      <dgm:prSet presAssocID="{15559506-4661-4844-941B-537BC9956F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CEFA7158-7079-41D8-B8DB-9E68360D9631}" type="pres">
      <dgm:prSet presAssocID="{15559506-4661-4844-941B-537BC9956F21}" presName="iconSpace" presStyleCnt="0"/>
      <dgm:spPr/>
    </dgm:pt>
    <dgm:pt modelId="{AE379754-46BE-48F0-BCAD-04D292B12A42}" type="pres">
      <dgm:prSet presAssocID="{15559506-4661-4844-941B-537BC9956F21}" presName="parTx" presStyleLbl="revTx" presStyleIdx="4" presStyleCnt="10">
        <dgm:presLayoutVars>
          <dgm:chMax val="0"/>
          <dgm:chPref val="0"/>
        </dgm:presLayoutVars>
      </dgm:prSet>
      <dgm:spPr/>
    </dgm:pt>
    <dgm:pt modelId="{77E96242-07F7-42AD-888B-26FA3738B3C8}" type="pres">
      <dgm:prSet presAssocID="{15559506-4661-4844-941B-537BC9956F21}" presName="txSpace" presStyleCnt="0"/>
      <dgm:spPr/>
    </dgm:pt>
    <dgm:pt modelId="{8A95C0BB-E3D7-4324-B1C2-715FCA864D9F}" type="pres">
      <dgm:prSet presAssocID="{15559506-4661-4844-941B-537BC9956F21}" presName="desTx" presStyleLbl="revTx" presStyleIdx="5" presStyleCnt="10">
        <dgm:presLayoutVars/>
      </dgm:prSet>
      <dgm:spPr/>
    </dgm:pt>
    <dgm:pt modelId="{02BAD9CB-0EDA-40BF-B96E-1E6DDD1FDD08}" type="pres">
      <dgm:prSet presAssocID="{DBF9B839-687D-4224-A974-F8BA00CC70C1}" presName="sibTrans" presStyleCnt="0"/>
      <dgm:spPr/>
    </dgm:pt>
    <dgm:pt modelId="{629D46E9-7B84-4C4C-9401-FB1561B0DEAE}" type="pres">
      <dgm:prSet presAssocID="{4D7594FE-EB02-4831-8ABD-FFE0A8DAC351}" presName="compNode" presStyleCnt="0"/>
      <dgm:spPr/>
    </dgm:pt>
    <dgm:pt modelId="{74FC448A-94A7-41F5-8C3E-B1D536705EE6}" type="pres">
      <dgm:prSet presAssocID="{4D7594FE-EB02-4831-8ABD-FFE0A8DAC3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662EBB89-3035-411C-B3C7-1A60DFD6489C}" type="pres">
      <dgm:prSet presAssocID="{4D7594FE-EB02-4831-8ABD-FFE0A8DAC351}" presName="iconSpace" presStyleCnt="0"/>
      <dgm:spPr/>
    </dgm:pt>
    <dgm:pt modelId="{CE0B531C-88DD-4E71-93BA-1C038F1932E3}" type="pres">
      <dgm:prSet presAssocID="{4D7594FE-EB02-4831-8ABD-FFE0A8DAC351}" presName="parTx" presStyleLbl="revTx" presStyleIdx="6" presStyleCnt="10">
        <dgm:presLayoutVars>
          <dgm:chMax val="0"/>
          <dgm:chPref val="0"/>
        </dgm:presLayoutVars>
      </dgm:prSet>
      <dgm:spPr/>
    </dgm:pt>
    <dgm:pt modelId="{68E4B4F6-2F55-41EC-B63B-987859C5F7B1}" type="pres">
      <dgm:prSet presAssocID="{4D7594FE-EB02-4831-8ABD-FFE0A8DAC351}" presName="txSpace" presStyleCnt="0"/>
      <dgm:spPr/>
    </dgm:pt>
    <dgm:pt modelId="{8A3E51C1-3BC7-4478-8842-9CD7FA7C6D56}" type="pres">
      <dgm:prSet presAssocID="{4D7594FE-EB02-4831-8ABD-FFE0A8DAC351}" presName="desTx" presStyleLbl="revTx" presStyleIdx="7" presStyleCnt="10">
        <dgm:presLayoutVars/>
      </dgm:prSet>
      <dgm:spPr/>
    </dgm:pt>
    <dgm:pt modelId="{CCA203FE-BFAD-4A93-9806-ECDEACCB5BCC}" type="pres">
      <dgm:prSet presAssocID="{7E124F16-7353-4DD9-9190-40C4EB557D23}" presName="sibTrans" presStyleCnt="0"/>
      <dgm:spPr/>
    </dgm:pt>
    <dgm:pt modelId="{AA69732A-AAFC-4D7B-BA14-4C438590B743}" type="pres">
      <dgm:prSet presAssocID="{8A3B7047-3EFD-428B-93DF-32B125934B2A}" presName="compNode" presStyleCnt="0"/>
      <dgm:spPr/>
    </dgm:pt>
    <dgm:pt modelId="{D1EA8A35-8B39-43F4-ADD0-957AC548B351}" type="pres">
      <dgm:prSet presAssocID="{8A3B7047-3EFD-428B-93DF-32B125934B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4A55EC20-06F6-48C1-95B5-8034F827EFE4}" type="pres">
      <dgm:prSet presAssocID="{8A3B7047-3EFD-428B-93DF-32B125934B2A}" presName="iconSpace" presStyleCnt="0"/>
      <dgm:spPr/>
    </dgm:pt>
    <dgm:pt modelId="{CF505303-47DB-4CC8-8AB6-143D4A83071F}" type="pres">
      <dgm:prSet presAssocID="{8A3B7047-3EFD-428B-93DF-32B125934B2A}" presName="parTx" presStyleLbl="revTx" presStyleIdx="8" presStyleCnt="10">
        <dgm:presLayoutVars>
          <dgm:chMax val="0"/>
          <dgm:chPref val="0"/>
        </dgm:presLayoutVars>
      </dgm:prSet>
      <dgm:spPr/>
    </dgm:pt>
    <dgm:pt modelId="{950F5E8E-8CAA-4613-AA23-1FFA70039612}" type="pres">
      <dgm:prSet presAssocID="{8A3B7047-3EFD-428B-93DF-32B125934B2A}" presName="txSpace" presStyleCnt="0"/>
      <dgm:spPr/>
    </dgm:pt>
    <dgm:pt modelId="{3B29DB46-B933-4F8D-AC2A-12D652D1418F}" type="pres">
      <dgm:prSet presAssocID="{8A3B7047-3EFD-428B-93DF-32B125934B2A}" presName="desTx" presStyleLbl="revTx" presStyleIdx="9" presStyleCnt="10">
        <dgm:presLayoutVars/>
      </dgm:prSet>
      <dgm:spPr/>
    </dgm:pt>
  </dgm:ptLst>
  <dgm:cxnLst>
    <dgm:cxn modelId="{E2101C0E-9E38-4E04-9843-546D3AC39E9A}" srcId="{4D7594FE-EB02-4831-8ABD-FFE0A8DAC351}" destId="{84D265DD-2CA8-41F3-9B6E-1601A6C155E5}" srcOrd="0" destOrd="0" parTransId="{7D60783C-8558-4657-A2D1-42B2EE6A8776}" sibTransId="{7F5543DC-9114-4068-BF2B-04D19956A11D}"/>
    <dgm:cxn modelId="{2A8F8B10-E5F5-4C31-8149-367F21DB923E}" srcId="{B180500F-4823-4426-BB35-95601A782483}" destId="{8A3B7047-3EFD-428B-93DF-32B125934B2A}" srcOrd="4" destOrd="0" parTransId="{652D3A42-3032-4E9A-8236-5B15D51851F4}" sibTransId="{BB7583FD-DF19-4A72-91B5-77186078AA8A}"/>
    <dgm:cxn modelId="{F5553D13-1A03-4C7F-94B7-7F9E0B603679}" srcId="{8A3B7047-3EFD-428B-93DF-32B125934B2A}" destId="{272FD82D-A8F4-48E1-A330-E7882AF2C4AC}" srcOrd="0" destOrd="0" parTransId="{22BC4E87-67E3-4E26-8A84-9AD9BC8B1C12}" sibTransId="{29AB12A8-8694-429D-A21B-410BF9946215}"/>
    <dgm:cxn modelId="{DEF2B627-E45A-4393-9B78-36406225BBD1}" srcId="{B180500F-4823-4426-BB35-95601A782483}" destId="{15559506-4661-4844-941B-537BC9956F21}" srcOrd="2" destOrd="0" parTransId="{FD4D716E-22E9-4CF5-BC70-D1BB3DE48CE4}" sibTransId="{DBF9B839-687D-4224-A974-F8BA00CC70C1}"/>
    <dgm:cxn modelId="{EAFFF239-D1D7-4299-9D92-BE256E5A96CB}" type="presOf" srcId="{8A3B7047-3EFD-428B-93DF-32B125934B2A}" destId="{CF505303-47DB-4CC8-8AB6-143D4A83071F}" srcOrd="0" destOrd="0" presId="urn:microsoft.com/office/officeart/2018/2/layout/IconLabelDescriptionList"/>
    <dgm:cxn modelId="{01FF653A-6230-4357-9D90-EE9B46FD2297}" type="presOf" srcId="{4D7594FE-EB02-4831-8ABD-FFE0A8DAC351}" destId="{CE0B531C-88DD-4E71-93BA-1C038F1932E3}" srcOrd="0" destOrd="0" presId="urn:microsoft.com/office/officeart/2018/2/layout/IconLabelDescriptionList"/>
    <dgm:cxn modelId="{D7919E40-D6EC-431E-8704-CD13A6E67030}" srcId="{F3D7183B-43BE-4D22-BF47-AF98228351BC}" destId="{EAEDB71F-3DB0-4840-BE19-8764FFCA5B12}" srcOrd="0" destOrd="0" parTransId="{136503B8-55FA-455A-8674-44624668EB4C}" sibTransId="{377D6DD1-206F-4E21-8F1F-E3EBDBBC22CA}"/>
    <dgm:cxn modelId="{AA5DA845-C491-4CCA-904D-4F11E81612AB}" srcId="{6C1086CA-BA20-482E-A8DF-8FB1F27ADCFA}" destId="{449B76D9-E018-44E2-B215-A20D883BA12B}" srcOrd="0" destOrd="0" parTransId="{CCF222B5-74BC-4E21-ABE0-CACBA082AA3F}" sibTransId="{E73252BD-A66F-47A9-A513-D67D1562BE63}"/>
    <dgm:cxn modelId="{EEF7B26E-AAD2-4152-94E7-C818CC09606E}" srcId="{B180500F-4823-4426-BB35-95601A782483}" destId="{4D7594FE-EB02-4831-8ABD-FFE0A8DAC351}" srcOrd="3" destOrd="0" parTransId="{6EE08E5C-5B10-47A3-AC0B-C984691C35EB}" sibTransId="{7E124F16-7353-4DD9-9190-40C4EB557D23}"/>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5AB31D7C-69EC-4E79-9935-E2DE825F8DF0}" type="presOf" srcId="{449B76D9-E018-44E2-B215-A20D883BA12B}" destId="{013FA9C5-F2B4-40AE-8803-D70B963D72E6}" srcOrd="0" destOrd="0" presId="urn:microsoft.com/office/officeart/2018/2/layout/IconLabelDescriptionList"/>
    <dgm:cxn modelId="{009A638A-D401-42B4-AD89-7B5778D9A969}" type="presOf" srcId="{B180500F-4823-4426-BB35-95601A782483}" destId="{6FF2D20A-E1EB-4522-97B9-C88366BF289A}" srcOrd="0" destOrd="0" presId="urn:microsoft.com/office/officeart/2018/2/layout/IconLabelDescriptionList"/>
    <dgm:cxn modelId="{C1E3508B-D1C7-42B8-AB79-317DC8CB5C11}" type="presOf" srcId="{84D265DD-2CA8-41F3-9B6E-1601A6C155E5}" destId="{8A3E51C1-3BC7-4478-8842-9CD7FA7C6D56}" srcOrd="0" destOrd="0" presId="urn:microsoft.com/office/officeart/2018/2/layout/IconLabelDescriptionList"/>
    <dgm:cxn modelId="{A9219896-E320-4176-95C3-0A22D1A73A18}" type="presOf" srcId="{272FD82D-A8F4-48E1-A330-E7882AF2C4AC}" destId="{3B29DB46-B933-4F8D-AC2A-12D652D1418F}" srcOrd="0" destOrd="0" presId="urn:microsoft.com/office/officeart/2018/2/layout/IconLabelDescriptionList"/>
    <dgm:cxn modelId="{EC335BA0-236F-4F61-B533-5FE8E0747D1F}" type="presOf" srcId="{F3D7183B-43BE-4D22-BF47-AF98228351BC}" destId="{5E312B06-2761-4774-B36E-FFFD3D8D2CF9}" srcOrd="0" destOrd="0" presId="urn:microsoft.com/office/officeart/2018/2/layout/IconLabelDescriptionList"/>
    <dgm:cxn modelId="{9773FAA8-6E08-4472-9213-52CD7D621006}" type="presOf" srcId="{6C1086CA-BA20-482E-A8DF-8FB1F27ADCFA}" destId="{177197FE-6809-4DE7-A8F1-A8E48B962CA0}" srcOrd="0" destOrd="0" presId="urn:microsoft.com/office/officeart/2018/2/layout/IconLabelDescriptionList"/>
    <dgm:cxn modelId="{CB7AC3C7-84BE-49CE-A297-F30E8C90EE48}" type="presOf" srcId="{755E69B0-9DEE-4CE0-A96D-C5EEE2ED07B3}" destId="{8A95C0BB-E3D7-4324-B1C2-715FCA864D9F}" srcOrd="0" destOrd="0" presId="urn:microsoft.com/office/officeart/2018/2/layout/IconLabelDescriptionList"/>
    <dgm:cxn modelId="{09CD3CE8-8D1B-4817-B734-57DFBF1CA8A2}" type="presOf" srcId="{EAEDB71F-3DB0-4840-BE19-8764FFCA5B12}" destId="{0ABAF12A-8592-46E3-9AD9-C55A71BA173E}" srcOrd="0" destOrd="0" presId="urn:microsoft.com/office/officeart/2018/2/layout/IconLabelDescriptionList"/>
    <dgm:cxn modelId="{DA3B69F8-781C-4DEC-9B89-20FB5EE5C035}" srcId="{B180500F-4823-4426-BB35-95601A782483}" destId="{6C1086CA-BA20-482E-A8DF-8FB1F27ADCFA}" srcOrd="0" destOrd="0" parTransId="{DBA7F63C-78AD-4A4F-92FD-0B47CB9EA483}" sibTransId="{06F4CE80-B380-4D24-AD02-DCA112BF6E0F}"/>
    <dgm:cxn modelId="{DFE757FF-8E64-4ECA-866C-86BBDD6DD051}" type="presOf" srcId="{15559506-4661-4844-941B-537BC9956F21}" destId="{AE379754-46BE-48F0-BCAD-04D292B12A42}" srcOrd="0" destOrd="0" presId="urn:microsoft.com/office/officeart/2018/2/layout/IconLabelDescriptionList"/>
    <dgm:cxn modelId="{6D760FB6-C21D-489A-A83B-EC6C3F204076}" type="presParOf" srcId="{6FF2D20A-E1EB-4522-97B9-C88366BF289A}" destId="{C1CE5F88-6484-4BD5-85E2-13D7728814EE}" srcOrd="0" destOrd="0" presId="urn:microsoft.com/office/officeart/2018/2/layout/IconLabelDescriptionList"/>
    <dgm:cxn modelId="{510AEE48-4F32-440A-88A7-D5AE6790A043}" type="presParOf" srcId="{C1CE5F88-6484-4BD5-85E2-13D7728814EE}" destId="{BE5DDECB-783F-4921-BC17-1DCFA1E425FA}" srcOrd="0" destOrd="0" presId="urn:microsoft.com/office/officeart/2018/2/layout/IconLabelDescriptionList"/>
    <dgm:cxn modelId="{7897A32B-A073-4117-9CFA-0D16916F9378}" type="presParOf" srcId="{C1CE5F88-6484-4BD5-85E2-13D7728814EE}" destId="{BB69BBD1-B628-4986-9D6D-2226F0BAD534}" srcOrd="1" destOrd="0" presId="urn:microsoft.com/office/officeart/2018/2/layout/IconLabelDescriptionList"/>
    <dgm:cxn modelId="{7BBAFBD0-56D3-4355-ABFD-56FA93D052DA}" type="presParOf" srcId="{C1CE5F88-6484-4BD5-85E2-13D7728814EE}" destId="{177197FE-6809-4DE7-A8F1-A8E48B962CA0}" srcOrd="2" destOrd="0" presId="urn:microsoft.com/office/officeart/2018/2/layout/IconLabelDescriptionList"/>
    <dgm:cxn modelId="{12A0AA8F-36CB-4E6E-A55E-A014742A98D8}" type="presParOf" srcId="{C1CE5F88-6484-4BD5-85E2-13D7728814EE}" destId="{DC15A3CD-957B-4D6D-A9CA-79918B9AC2DE}" srcOrd="3" destOrd="0" presId="urn:microsoft.com/office/officeart/2018/2/layout/IconLabelDescriptionList"/>
    <dgm:cxn modelId="{771962AD-BEE6-49FF-9109-040763985A0D}" type="presParOf" srcId="{C1CE5F88-6484-4BD5-85E2-13D7728814EE}" destId="{013FA9C5-F2B4-40AE-8803-D70B963D72E6}" srcOrd="4" destOrd="0" presId="urn:microsoft.com/office/officeart/2018/2/layout/IconLabelDescriptionList"/>
    <dgm:cxn modelId="{87183BA3-1335-428C-9A84-F1F776B66F56}" type="presParOf" srcId="{6FF2D20A-E1EB-4522-97B9-C88366BF289A}" destId="{5FB9AECA-4C74-4F7A-A3F2-FC10817ADD18}" srcOrd="1" destOrd="0" presId="urn:microsoft.com/office/officeart/2018/2/layout/IconLabelDescriptionList"/>
    <dgm:cxn modelId="{33310088-0329-4AB7-B72F-963162245F19}" type="presParOf" srcId="{6FF2D20A-E1EB-4522-97B9-C88366BF289A}" destId="{AB0CEA16-4936-4161-8669-ABA242D2338C}" srcOrd="2" destOrd="0" presId="urn:microsoft.com/office/officeart/2018/2/layout/IconLabelDescriptionList"/>
    <dgm:cxn modelId="{7A54EDB1-0AC1-4DFE-B7B3-7C169C5CD179}" type="presParOf" srcId="{AB0CEA16-4936-4161-8669-ABA242D2338C}" destId="{9046BB86-6968-4829-835E-5E1F830B35DE}" srcOrd="0" destOrd="0" presId="urn:microsoft.com/office/officeart/2018/2/layout/IconLabelDescriptionList"/>
    <dgm:cxn modelId="{DD258DA3-16A6-4691-B929-3C0F2ADFF83D}" type="presParOf" srcId="{AB0CEA16-4936-4161-8669-ABA242D2338C}" destId="{9FBB61F1-0733-49C3-97C5-584690999AF1}" srcOrd="1" destOrd="0" presId="urn:microsoft.com/office/officeart/2018/2/layout/IconLabelDescriptionList"/>
    <dgm:cxn modelId="{D809162D-8B7C-4E7A-A51D-82D8BEA222D5}" type="presParOf" srcId="{AB0CEA16-4936-4161-8669-ABA242D2338C}" destId="{5E312B06-2761-4774-B36E-FFFD3D8D2CF9}" srcOrd="2" destOrd="0" presId="urn:microsoft.com/office/officeart/2018/2/layout/IconLabelDescriptionList"/>
    <dgm:cxn modelId="{C105C591-00B3-4562-B812-A91F652BF039}" type="presParOf" srcId="{AB0CEA16-4936-4161-8669-ABA242D2338C}" destId="{F440AED1-A424-4C8F-8BE5-55CE7C9BEAEF}" srcOrd="3" destOrd="0" presId="urn:microsoft.com/office/officeart/2018/2/layout/IconLabelDescriptionList"/>
    <dgm:cxn modelId="{59CC9D94-FD68-48FE-A602-F804A0332556}" type="presParOf" srcId="{AB0CEA16-4936-4161-8669-ABA242D2338C}" destId="{0ABAF12A-8592-46E3-9AD9-C55A71BA173E}" srcOrd="4" destOrd="0" presId="urn:microsoft.com/office/officeart/2018/2/layout/IconLabelDescriptionList"/>
    <dgm:cxn modelId="{8B5B7B99-21E8-4C10-A792-D65AF0754B47}" type="presParOf" srcId="{6FF2D20A-E1EB-4522-97B9-C88366BF289A}" destId="{3D81183A-8184-41CB-BB25-8B667BBB1DFB}" srcOrd="3" destOrd="0" presId="urn:microsoft.com/office/officeart/2018/2/layout/IconLabelDescriptionList"/>
    <dgm:cxn modelId="{64228ABE-C188-48E6-B1F9-836865E9BC0E}" type="presParOf" srcId="{6FF2D20A-E1EB-4522-97B9-C88366BF289A}" destId="{102AEE77-ED61-4E54-9DF8-72BD18034494}" srcOrd="4" destOrd="0" presId="urn:microsoft.com/office/officeart/2018/2/layout/IconLabelDescriptionList"/>
    <dgm:cxn modelId="{DEB33691-DC26-4B2F-87F8-9EB717FDC973}" type="presParOf" srcId="{102AEE77-ED61-4E54-9DF8-72BD18034494}" destId="{61DC241A-1CE8-4014-A9B6-DF06CF111BA5}" srcOrd="0" destOrd="0" presId="urn:microsoft.com/office/officeart/2018/2/layout/IconLabelDescriptionList"/>
    <dgm:cxn modelId="{6B20864C-AB26-471B-9FAE-D1B3FE737322}" type="presParOf" srcId="{102AEE77-ED61-4E54-9DF8-72BD18034494}" destId="{CEFA7158-7079-41D8-B8DB-9E68360D9631}" srcOrd="1" destOrd="0" presId="urn:microsoft.com/office/officeart/2018/2/layout/IconLabelDescriptionList"/>
    <dgm:cxn modelId="{2E4CACA9-2098-419E-8EB2-8C24C263F8D8}" type="presParOf" srcId="{102AEE77-ED61-4E54-9DF8-72BD18034494}" destId="{AE379754-46BE-48F0-BCAD-04D292B12A42}" srcOrd="2" destOrd="0" presId="urn:microsoft.com/office/officeart/2018/2/layout/IconLabelDescriptionList"/>
    <dgm:cxn modelId="{E3BB6025-FD13-4129-951E-1D5918F3B6B6}" type="presParOf" srcId="{102AEE77-ED61-4E54-9DF8-72BD18034494}" destId="{77E96242-07F7-42AD-888B-26FA3738B3C8}" srcOrd="3" destOrd="0" presId="urn:microsoft.com/office/officeart/2018/2/layout/IconLabelDescriptionList"/>
    <dgm:cxn modelId="{28F795ED-0ADF-4109-98CD-0C7AE5AE21BA}" type="presParOf" srcId="{102AEE77-ED61-4E54-9DF8-72BD18034494}" destId="{8A95C0BB-E3D7-4324-B1C2-715FCA864D9F}" srcOrd="4" destOrd="0" presId="urn:microsoft.com/office/officeart/2018/2/layout/IconLabelDescriptionList"/>
    <dgm:cxn modelId="{0AAD439B-1BEC-4D2A-967B-E1B32F2BBD71}" type="presParOf" srcId="{6FF2D20A-E1EB-4522-97B9-C88366BF289A}" destId="{02BAD9CB-0EDA-40BF-B96E-1E6DDD1FDD08}" srcOrd="5" destOrd="0" presId="urn:microsoft.com/office/officeart/2018/2/layout/IconLabelDescriptionList"/>
    <dgm:cxn modelId="{E81A42C9-3EF2-475C-B9FF-13DF6239FE61}" type="presParOf" srcId="{6FF2D20A-E1EB-4522-97B9-C88366BF289A}" destId="{629D46E9-7B84-4C4C-9401-FB1561B0DEAE}" srcOrd="6" destOrd="0" presId="urn:microsoft.com/office/officeart/2018/2/layout/IconLabelDescriptionList"/>
    <dgm:cxn modelId="{B5232325-228B-46B8-B36E-304D533C85F9}" type="presParOf" srcId="{629D46E9-7B84-4C4C-9401-FB1561B0DEAE}" destId="{74FC448A-94A7-41F5-8C3E-B1D536705EE6}" srcOrd="0" destOrd="0" presId="urn:microsoft.com/office/officeart/2018/2/layout/IconLabelDescriptionList"/>
    <dgm:cxn modelId="{49A8845A-0618-4786-A7C3-7D5256C41CDD}" type="presParOf" srcId="{629D46E9-7B84-4C4C-9401-FB1561B0DEAE}" destId="{662EBB89-3035-411C-B3C7-1A60DFD6489C}" srcOrd="1" destOrd="0" presId="urn:microsoft.com/office/officeart/2018/2/layout/IconLabelDescriptionList"/>
    <dgm:cxn modelId="{2B791B10-65AE-433B-93E2-9B373701E5CF}" type="presParOf" srcId="{629D46E9-7B84-4C4C-9401-FB1561B0DEAE}" destId="{CE0B531C-88DD-4E71-93BA-1C038F1932E3}" srcOrd="2" destOrd="0" presId="urn:microsoft.com/office/officeart/2018/2/layout/IconLabelDescriptionList"/>
    <dgm:cxn modelId="{7095C74C-5892-4583-BB96-178CC76E9D35}" type="presParOf" srcId="{629D46E9-7B84-4C4C-9401-FB1561B0DEAE}" destId="{68E4B4F6-2F55-41EC-B63B-987859C5F7B1}" srcOrd="3" destOrd="0" presId="urn:microsoft.com/office/officeart/2018/2/layout/IconLabelDescriptionList"/>
    <dgm:cxn modelId="{F256AAEF-59BD-4F6F-BA44-33004DE60F02}" type="presParOf" srcId="{629D46E9-7B84-4C4C-9401-FB1561B0DEAE}" destId="{8A3E51C1-3BC7-4478-8842-9CD7FA7C6D56}" srcOrd="4" destOrd="0" presId="urn:microsoft.com/office/officeart/2018/2/layout/IconLabelDescriptionList"/>
    <dgm:cxn modelId="{C6C51A83-F7CB-4ABA-888E-9640EF2B1D4C}" type="presParOf" srcId="{6FF2D20A-E1EB-4522-97B9-C88366BF289A}" destId="{CCA203FE-BFAD-4A93-9806-ECDEACCB5BCC}" srcOrd="7" destOrd="0" presId="urn:microsoft.com/office/officeart/2018/2/layout/IconLabelDescriptionList"/>
    <dgm:cxn modelId="{9CA217DE-9275-4DA6-B26B-B5385A64BA43}" type="presParOf" srcId="{6FF2D20A-E1EB-4522-97B9-C88366BF289A}" destId="{AA69732A-AAFC-4D7B-BA14-4C438590B743}" srcOrd="8" destOrd="0" presId="urn:microsoft.com/office/officeart/2018/2/layout/IconLabelDescriptionList"/>
    <dgm:cxn modelId="{936DB429-A43B-451C-AE94-906E5F605431}" type="presParOf" srcId="{AA69732A-AAFC-4D7B-BA14-4C438590B743}" destId="{D1EA8A35-8B39-43F4-ADD0-957AC548B351}" srcOrd="0" destOrd="0" presId="urn:microsoft.com/office/officeart/2018/2/layout/IconLabelDescriptionList"/>
    <dgm:cxn modelId="{DC27F2DF-55B3-4790-91BE-73D2AA371E53}" type="presParOf" srcId="{AA69732A-AAFC-4D7B-BA14-4C438590B743}" destId="{4A55EC20-06F6-48C1-95B5-8034F827EFE4}" srcOrd="1" destOrd="0" presId="urn:microsoft.com/office/officeart/2018/2/layout/IconLabelDescriptionList"/>
    <dgm:cxn modelId="{C83715BC-9D49-49DE-A028-6C989481037B}" type="presParOf" srcId="{AA69732A-AAFC-4D7B-BA14-4C438590B743}" destId="{CF505303-47DB-4CC8-8AB6-143D4A83071F}" srcOrd="2" destOrd="0" presId="urn:microsoft.com/office/officeart/2018/2/layout/IconLabelDescriptionList"/>
    <dgm:cxn modelId="{3D508D3F-58F1-4870-9DE6-A929E8AAFF41}" type="presParOf" srcId="{AA69732A-AAFC-4D7B-BA14-4C438590B743}" destId="{950F5E8E-8CAA-4613-AA23-1FFA70039612}" srcOrd="3" destOrd="0" presId="urn:microsoft.com/office/officeart/2018/2/layout/IconLabelDescriptionList"/>
    <dgm:cxn modelId="{BA5C859F-C54B-4989-A648-55803341A543}" type="presParOf" srcId="{AA69732A-AAFC-4D7B-BA14-4C438590B743}" destId="{3B29DB46-B933-4F8D-AC2A-12D652D1418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80500F-4823-4426-BB35-95601A782483}"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6C1086CA-BA20-482E-A8DF-8FB1F27ADCFA}">
      <dgm:prSet/>
      <dgm:spPr/>
      <dgm:t>
        <a:bodyPr/>
        <a:lstStyle/>
        <a:p>
          <a:pPr>
            <a:lnSpc>
              <a:spcPct val="100000"/>
            </a:lnSpc>
            <a:defRPr b="1"/>
          </a:pPr>
          <a:r>
            <a:rPr lang="en-US"/>
            <a:t>Programming Language</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dgm:spPr/>
      <dgm:t>
        <a:bodyPr/>
        <a:lstStyle/>
        <a:p>
          <a:pPr>
            <a:lnSpc>
              <a:spcPct val="100000"/>
            </a:lnSpc>
          </a:pPr>
          <a:r>
            <a:rPr lang="en-US"/>
            <a:t>Java</a:t>
          </a:r>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defRPr b="1"/>
          </a:pPr>
          <a:r>
            <a:rPr lang="en-US"/>
            <a:t>Framework</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dgm:spPr/>
      <dgm:t>
        <a:bodyPr/>
        <a:lstStyle/>
        <a:p>
          <a:pPr>
            <a:lnSpc>
              <a:spcPct val="100000"/>
            </a:lnSpc>
          </a:pPr>
          <a:r>
            <a:rPr lang="en-US"/>
            <a:t>Spring</a:t>
          </a:r>
          <a:r>
            <a:rPr lang="en-US" baseline="0"/>
            <a:t> Boot</a:t>
          </a:r>
          <a:endParaRPr lang="en-US"/>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defRPr b="1"/>
          </a:pPr>
          <a:r>
            <a:rPr lang="en-US"/>
            <a:t>Database</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dgm:spPr/>
      <dgm:t>
        <a:bodyPr/>
        <a:lstStyle/>
        <a:p>
          <a:pPr>
            <a:lnSpc>
              <a:spcPct val="100000"/>
            </a:lnSpc>
          </a:pPr>
          <a:r>
            <a:rPr lang="en-US"/>
            <a:t>PostgreSQL</a:t>
          </a:r>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4D7594FE-EB02-4831-8ABD-FFE0A8DAC351}">
      <dgm:prSet/>
      <dgm:spPr/>
      <dgm:t>
        <a:bodyPr/>
        <a:lstStyle/>
        <a:p>
          <a:pPr>
            <a:lnSpc>
              <a:spcPct val="100000"/>
            </a:lnSpc>
            <a:defRPr b="1"/>
          </a:pPr>
          <a:r>
            <a:rPr lang="en-US"/>
            <a:t>Front-end Technologies</a:t>
          </a:r>
        </a:p>
      </dgm:t>
    </dgm:pt>
    <dgm:pt modelId="{6EE08E5C-5B10-47A3-AC0B-C984691C35EB}" type="parTrans" cxnId="{EEF7B26E-AAD2-4152-94E7-C818CC09606E}">
      <dgm:prSet/>
      <dgm:spPr/>
      <dgm:t>
        <a:bodyPr/>
        <a:lstStyle/>
        <a:p>
          <a:endParaRPr lang="en-US"/>
        </a:p>
      </dgm:t>
    </dgm:pt>
    <dgm:pt modelId="{7E124F16-7353-4DD9-9190-40C4EB557D23}" type="sibTrans" cxnId="{EEF7B26E-AAD2-4152-94E7-C818CC09606E}">
      <dgm:prSet/>
      <dgm:spPr/>
      <dgm:t>
        <a:bodyPr/>
        <a:lstStyle/>
        <a:p>
          <a:endParaRPr lang="en-US"/>
        </a:p>
      </dgm:t>
    </dgm:pt>
    <dgm:pt modelId="{84D265DD-2CA8-41F3-9B6E-1601A6C155E5}">
      <dgm:prSet/>
      <dgm:spPr/>
      <dgm:t>
        <a:bodyPr/>
        <a:lstStyle/>
        <a:p>
          <a:pPr>
            <a:lnSpc>
              <a:spcPct val="100000"/>
            </a:lnSpc>
          </a:pPr>
          <a:r>
            <a:rPr lang="en-US"/>
            <a:t>JavaScript, HTML, CSS</a:t>
          </a:r>
        </a:p>
      </dgm:t>
    </dgm:pt>
    <dgm:pt modelId="{7D60783C-8558-4657-A2D1-42B2EE6A8776}" type="parTrans" cxnId="{E2101C0E-9E38-4E04-9843-546D3AC39E9A}">
      <dgm:prSet/>
      <dgm:spPr/>
      <dgm:t>
        <a:bodyPr/>
        <a:lstStyle/>
        <a:p>
          <a:endParaRPr lang="en-US"/>
        </a:p>
      </dgm:t>
    </dgm:pt>
    <dgm:pt modelId="{7F5543DC-9114-4068-BF2B-04D19956A11D}" type="sibTrans" cxnId="{E2101C0E-9E38-4E04-9843-546D3AC39E9A}">
      <dgm:prSet/>
      <dgm:spPr/>
      <dgm:t>
        <a:bodyPr/>
        <a:lstStyle/>
        <a:p>
          <a:endParaRPr lang="en-US"/>
        </a:p>
      </dgm:t>
    </dgm:pt>
    <dgm:pt modelId="{8A3B7047-3EFD-428B-93DF-32B125934B2A}">
      <dgm:prSet/>
      <dgm:spPr/>
      <dgm:t>
        <a:bodyPr/>
        <a:lstStyle/>
        <a:p>
          <a:pPr>
            <a:lnSpc>
              <a:spcPct val="100000"/>
            </a:lnSpc>
            <a:defRPr b="1"/>
          </a:pPr>
          <a:r>
            <a:rPr lang="en-US"/>
            <a:t>Tools and IDEs</a:t>
          </a:r>
        </a:p>
      </dgm:t>
    </dgm:pt>
    <dgm:pt modelId="{652D3A42-3032-4E9A-8236-5B15D51851F4}" type="parTrans" cxnId="{2A8F8B10-E5F5-4C31-8149-367F21DB923E}">
      <dgm:prSet/>
      <dgm:spPr/>
      <dgm:t>
        <a:bodyPr/>
        <a:lstStyle/>
        <a:p>
          <a:endParaRPr lang="en-US"/>
        </a:p>
      </dgm:t>
    </dgm:pt>
    <dgm:pt modelId="{BB7583FD-DF19-4A72-91B5-77186078AA8A}" type="sibTrans" cxnId="{2A8F8B10-E5F5-4C31-8149-367F21DB923E}">
      <dgm:prSet/>
      <dgm:spPr/>
      <dgm:t>
        <a:bodyPr/>
        <a:lstStyle/>
        <a:p>
          <a:endParaRPr lang="en-US"/>
        </a:p>
      </dgm:t>
    </dgm:pt>
    <dgm:pt modelId="{272FD82D-A8F4-48E1-A330-E7882AF2C4AC}">
      <dgm:prSet/>
      <dgm:spPr/>
      <dgm:t>
        <a:bodyPr/>
        <a:lstStyle/>
        <a:p>
          <a:pPr>
            <a:lnSpc>
              <a:spcPct val="100000"/>
            </a:lnSpc>
          </a:pPr>
          <a:r>
            <a:rPr lang="en-US" dirty="0"/>
            <a:t>VS</a:t>
          </a:r>
          <a:r>
            <a:rPr lang="en-US" baseline="0" dirty="0"/>
            <a:t> Code, GitHub, </a:t>
          </a:r>
          <a:r>
            <a:rPr lang="en-US" baseline="0" dirty="0" err="1"/>
            <a:t>pgAdmin</a:t>
          </a:r>
          <a:r>
            <a:rPr lang="en-US" baseline="0" dirty="0"/>
            <a:t>, Docker</a:t>
          </a:r>
          <a:endParaRPr lang="en-US" dirty="0"/>
        </a:p>
      </dgm:t>
    </dgm:pt>
    <dgm:pt modelId="{22BC4E87-67E3-4E26-8A84-9AD9BC8B1C12}" type="parTrans" cxnId="{F5553D13-1A03-4C7F-94B7-7F9E0B603679}">
      <dgm:prSet/>
      <dgm:spPr/>
      <dgm:t>
        <a:bodyPr/>
        <a:lstStyle/>
        <a:p>
          <a:endParaRPr lang="en-US"/>
        </a:p>
      </dgm:t>
    </dgm:pt>
    <dgm:pt modelId="{29AB12A8-8694-429D-A21B-410BF9946215}" type="sibTrans" cxnId="{F5553D13-1A03-4C7F-94B7-7F9E0B603679}">
      <dgm:prSet/>
      <dgm:spPr/>
      <dgm:t>
        <a:bodyPr/>
        <a:lstStyle/>
        <a:p>
          <a:endParaRPr lang="en-US"/>
        </a:p>
      </dgm:t>
    </dgm:pt>
    <dgm:pt modelId="{FD9BB02B-FE79-4AF9-A91F-E544B931F4C5}" type="pres">
      <dgm:prSet presAssocID="{B180500F-4823-4426-BB35-95601A782483}" presName="root" presStyleCnt="0">
        <dgm:presLayoutVars>
          <dgm:dir/>
          <dgm:resizeHandles val="exact"/>
        </dgm:presLayoutVars>
      </dgm:prSet>
      <dgm:spPr/>
    </dgm:pt>
    <dgm:pt modelId="{6A84330E-BFD9-4FC4-8CD4-337B15E83F15}" type="pres">
      <dgm:prSet presAssocID="{6C1086CA-BA20-482E-A8DF-8FB1F27ADCFA}" presName="compNode" presStyleCnt="0"/>
      <dgm:spPr/>
    </dgm:pt>
    <dgm:pt modelId="{C1638352-DFE3-4A21-84F7-0B41BD0CCB8F}" type="pres">
      <dgm:prSet presAssocID="{6C1086CA-BA20-482E-A8DF-8FB1F27ADC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6DEBD4C-07F4-4286-AA9E-57A8F8E276A5}" type="pres">
      <dgm:prSet presAssocID="{6C1086CA-BA20-482E-A8DF-8FB1F27ADCFA}" presName="iconSpace" presStyleCnt="0"/>
      <dgm:spPr/>
    </dgm:pt>
    <dgm:pt modelId="{E4CB3248-3C7D-43AE-9FC8-3C4D88329D32}" type="pres">
      <dgm:prSet presAssocID="{6C1086CA-BA20-482E-A8DF-8FB1F27ADCFA}" presName="parTx" presStyleLbl="revTx" presStyleIdx="0" presStyleCnt="10">
        <dgm:presLayoutVars>
          <dgm:chMax val="0"/>
          <dgm:chPref val="0"/>
        </dgm:presLayoutVars>
      </dgm:prSet>
      <dgm:spPr/>
    </dgm:pt>
    <dgm:pt modelId="{45D4122E-899E-41DE-9DF2-09B7A900765F}" type="pres">
      <dgm:prSet presAssocID="{6C1086CA-BA20-482E-A8DF-8FB1F27ADCFA}" presName="txSpace" presStyleCnt="0"/>
      <dgm:spPr/>
    </dgm:pt>
    <dgm:pt modelId="{AE72346A-04EC-4FEA-9BA0-7DAE6275B476}" type="pres">
      <dgm:prSet presAssocID="{6C1086CA-BA20-482E-A8DF-8FB1F27ADCFA}" presName="desTx" presStyleLbl="revTx" presStyleIdx="1" presStyleCnt="10">
        <dgm:presLayoutVars/>
      </dgm:prSet>
      <dgm:spPr/>
    </dgm:pt>
    <dgm:pt modelId="{1CC3A8B7-C547-4041-B9E1-6C556DF5AB3F}" type="pres">
      <dgm:prSet presAssocID="{06F4CE80-B380-4D24-AD02-DCA112BF6E0F}" presName="sibTrans" presStyleCnt="0"/>
      <dgm:spPr/>
    </dgm:pt>
    <dgm:pt modelId="{25F44726-4AD4-4516-B8BB-016C40CAB3FB}" type="pres">
      <dgm:prSet presAssocID="{F3D7183B-43BE-4D22-BF47-AF98228351BC}" presName="compNode" presStyleCnt="0"/>
      <dgm:spPr/>
    </dgm:pt>
    <dgm:pt modelId="{5F18D493-C33D-4F47-8A9C-D3E0CEBBE5D9}" type="pres">
      <dgm:prSet presAssocID="{F3D7183B-43BE-4D22-BF47-AF98228351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2CDE110-288D-4AE1-B0C3-43EF09CE4F55}" type="pres">
      <dgm:prSet presAssocID="{F3D7183B-43BE-4D22-BF47-AF98228351BC}" presName="iconSpace" presStyleCnt="0"/>
      <dgm:spPr/>
    </dgm:pt>
    <dgm:pt modelId="{0F212DD4-4726-4F10-AAA2-03875286A28B}" type="pres">
      <dgm:prSet presAssocID="{F3D7183B-43BE-4D22-BF47-AF98228351BC}" presName="parTx" presStyleLbl="revTx" presStyleIdx="2" presStyleCnt="10">
        <dgm:presLayoutVars>
          <dgm:chMax val="0"/>
          <dgm:chPref val="0"/>
        </dgm:presLayoutVars>
      </dgm:prSet>
      <dgm:spPr/>
    </dgm:pt>
    <dgm:pt modelId="{8EA62EF3-1E58-4355-9259-0D12DE1A8245}" type="pres">
      <dgm:prSet presAssocID="{F3D7183B-43BE-4D22-BF47-AF98228351BC}" presName="txSpace" presStyleCnt="0"/>
      <dgm:spPr/>
    </dgm:pt>
    <dgm:pt modelId="{5A17EA28-DF55-4562-A74F-3BFE8F21A2C1}" type="pres">
      <dgm:prSet presAssocID="{F3D7183B-43BE-4D22-BF47-AF98228351BC}" presName="desTx" presStyleLbl="revTx" presStyleIdx="3" presStyleCnt="10">
        <dgm:presLayoutVars/>
      </dgm:prSet>
      <dgm:spPr/>
    </dgm:pt>
    <dgm:pt modelId="{20F5A2B2-6657-4A7D-8E6C-9131A6A1D330}" type="pres">
      <dgm:prSet presAssocID="{731EF876-C2A7-4322-8384-67E595B4E6B5}" presName="sibTrans" presStyleCnt="0"/>
      <dgm:spPr/>
    </dgm:pt>
    <dgm:pt modelId="{0AC74BFE-16EF-422E-9DCB-88FCFAB24430}" type="pres">
      <dgm:prSet presAssocID="{15559506-4661-4844-941B-537BC9956F21}" presName="compNode" presStyleCnt="0"/>
      <dgm:spPr/>
    </dgm:pt>
    <dgm:pt modelId="{320B54D6-433D-40AF-98A1-B9880993DC49}" type="pres">
      <dgm:prSet presAssocID="{15559506-4661-4844-941B-537BC9956F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80B4405-049E-440D-9FCA-627766FCAAAC}" type="pres">
      <dgm:prSet presAssocID="{15559506-4661-4844-941B-537BC9956F21}" presName="iconSpace" presStyleCnt="0"/>
      <dgm:spPr/>
    </dgm:pt>
    <dgm:pt modelId="{AF115382-3367-4C1B-9863-E8A4056CF321}" type="pres">
      <dgm:prSet presAssocID="{15559506-4661-4844-941B-537BC9956F21}" presName="parTx" presStyleLbl="revTx" presStyleIdx="4" presStyleCnt="10">
        <dgm:presLayoutVars>
          <dgm:chMax val="0"/>
          <dgm:chPref val="0"/>
        </dgm:presLayoutVars>
      </dgm:prSet>
      <dgm:spPr/>
    </dgm:pt>
    <dgm:pt modelId="{E6D14C84-9463-46ED-973D-9EA972258245}" type="pres">
      <dgm:prSet presAssocID="{15559506-4661-4844-941B-537BC9956F21}" presName="txSpace" presStyleCnt="0"/>
      <dgm:spPr/>
    </dgm:pt>
    <dgm:pt modelId="{ED494E32-64F2-42FC-A434-87BC21279F94}" type="pres">
      <dgm:prSet presAssocID="{15559506-4661-4844-941B-537BC9956F21}" presName="desTx" presStyleLbl="revTx" presStyleIdx="5" presStyleCnt="10">
        <dgm:presLayoutVars/>
      </dgm:prSet>
      <dgm:spPr/>
    </dgm:pt>
    <dgm:pt modelId="{151C0F01-A0D2-48A9-A9D3-18C3274706BB}" type="pres">
      <dgm:prSet presAssocID="{DBF9B839-687D-4224-A974-F8BA00CC70C1}" presName="sibTrans" presStyleCnt="0"/>
      <dgm:spPr/>
    </dgm:pt>
    <dgm:pt modelId="{A91EA1FE-E33F-45C9-9A3C-A1010F9CB42D}" type="pres">
      <dgm:prSet presAssocID="{4D7594FE-EB02-4831-8ABD-FFE0A8DAC351}" presName="compNode" presStyleCnt="0"/>
      <dgm:spPr/>
    </dgm:pt>
    <dgm:pt modelId="{2ECB7C84-A895-4B22-9AFF-F6AA80A2B136}" type="pres">
      <dgm:prSet presAssocID="{4D7594FE-EB02-4831-8ABD-FFE0A8DAC3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BC4125E-5292-4A74-9223-E34F0FAE4A24}" type="pres">
      <dgm:prSet presAssocID="{4D7594FE-EB02-4831-8ABD-FFE0A8DAC351}" presName="iconSpace" presStyleCnt="0"/>
      <dgm:spPr/>
    </dgm:pt>
    <dgm:pt modelId="{CED69187-1C7D-4F59-A386-FE8376611E11}" type="pres">
      <dgm:prSet presAssocID="{4D7594FE-EB02-4831-8ABD-FFE0A8DAC351}" presName="parTx" presStyleLbl="revTx" presStyleIdx="6" presStyleCnt="10">
        <dgm:presLayoutVars>
          <dgm:chMax val="0"/>
          <dgm:chPref val="0"/>
        </dgm:presLayoutVars>
      </dgm:prSet>
      <dgm:spPr/>
    </dgm:pt>
    <dgm:pt modelId="{2DEEF61B-1515-4AB7-A4E4-31EAE83DE2F4}" type="pres">
      <dgm:prSet presAssocID="{4D7594FE-EB02-4831-8ABD-FFE0A8DAC351}" presName="txSpace" presStyleCnt="0"/>
      <dgm:spPr/>
    </dgm:pt>
    <dgm:pt modelId="{7E38AD4C-8A2A-494A-A783-B35CF214FF1A}" type="pres">
      <dgm:prSet presAssocID="{4D7594FE-EB02-4831-8ABD-FFE0A8DAC351}" presName="desTx" presStyleLbl="revTx" presStyleIdx="7" presStyleCnt="10">
        <dgm:presLayoutVars/>
      </dgm:prSet>
      <dgm:spPr/>
    </dgm:pt>
    <dgm:pt modelId="{0A88DD5E-9A8E-4EBA-AADD-C168ED6D72FF}" type="pres">
      <dgm:prSet presAssocID="{7E124F16-7353-4DD9-9190-40C4EB557D23}" presName="sibTrans" presStyleCnt="0"/>
      <dgm:spPr/>
    </dgm:pt>
    <dgm:pt modelId="{2E0D776D-B215-4F51-B5E8-C89D3C6076B8}" type="pres">
      <dgm:prSet presAssocID="{8A3B7047-3EFD-428B-93DF-32B125934B2A}" presName="compNode" presStyleCnt="0"/>
      <dgm:spPr/>
    </dgm:pt>
    <dgm:pt modelId="{F48D1A6D-3947-4CD8-81DD-DD9290862F10}" type="pres">
      <dgm:prSet presAssocID="{8A3B7047-3EFD-428B-93DF-32B125934B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95F16469-2014-4ABA-B077-DE92118C3EB3}" type="pres">
      <dgm:prSet presAssocID="{8A3B7047-3EFD-428B-93DF-32B125934B2A}" presName="iconSpace" presStyleCnt="0"/>
      <dgm:spPr/>
    </dgm:pt>
    <dgm:pt modelId="{8EF7614F-C26C-4818-9248-BBDAE57DA8F6}" type="pres">
      <dgm:prSet presAssocID="{8A3B7047-3EFD-428B-93DF-32B125934B2A}" presName="parTx" presStyleLbl="revTx" presStyleIdx="8" presStyleCnt="10">
        <dgm:presLayoutVars>
          <dgm:chMax val="0"/>
          <dgm:chPref val="0"/>
        </dgm:presLayoutVars>
      </dgm:prSet>
      <dgm:spPr/>
    </dgm:pt>
    <dgm:pt modelId="{B162A8BF-3415-4559-8180-09B83BD12778}" type="pres">
      <dgm:prSet presAssocID="{8A3B7047-3EFD-428B-93DF-32B125934B2A}" presName="txSpace" presStyleCnt="0"/>
      <dgm:spPr/>
    </dgm:pt>
    <dgm:pt modelId="{3C67CC3C-0DDC-44CE-85CC-0322B11BC007}" type="pres">
      <dgm:prSet presAssocID="{8A3B7047-3EFD-428B-93DF-32B125934B2A}" presName="desTx" presStyleLbl="revTx" presStyleIdx="9" presStyleCnt="10">
        <dgm:presLayoutVars/>
      </dgm:prSet>
      <dgm:spPr/>
    </dgm:pt>
  </dgm:ptLst>
  <dgm:cxnLst>
    <dgm:cxn modelId="{DF99C000-2817-4E12-9C40-55BC372C547E}" type="presOf" srcId="{EAEDB71F-3DB0-4840-BE19-8764FFCA5B12}" destId="{5A17EA28-DF55-4562-A74F-3BFE8F21A2C1}" srcOrd="0" destOrd="0" presId="urn:microsoft.com/office/officeart/2018/2/layout/IconLabelDescriptionList"/>
    <dgm:cxn modelId="{E2101C0E-9E38-4E04-9843-546D3AC39E9A}" srcId="{4D7594FE-EB02-4831-8ABD-FFE0A8DAC351}" destId="{84D265DD-2CA8-41F3-9B6E-1601A6C155E5}" srcOrd="0" destOrd="0" parTransId="{7D60783C-8558-4657-A2D1-42B2EE6A8776}" sibTransId="{7F5543DC-9114-4068-BF2B-04D19956A11D}"/>
    <dgm:cxn modelId="{2A8F8B10-E5F5-4C31-8149-367F21DB923E}" srcId="{B180500F-4823-4426-BB35-95601A782483}" destId="{8A3B7047-3EFD-428B-93DF-32B125934B2A}" srcOrd="4" destOrd="0" parTransId="{652D3A42-3032-4E9A-8236-5B15D51851F4}" sibTransId="{BB7583FD-DF19-4A72-91B5-77186078AA8A}"/>
    <dgm:cxn modelId="{7CB1BA10-CA20-4A74-A129-0DF4DE94A435}" type="presOf" srcId="{449B76D9-E018-44E2-B215-A20D883BA12B}" destId="{AE72346A-04EC-4FEA-9BA0-7DAE6275B476}" srcOrd="0" destOrd="0" presId="urn:microsoft.com/office/officeart/2018/2/layout/IconLabelDescriptionList"/>
    <dgm:cxn modelId="{F5553D13-1A03-4C7F-94B7-7F9E0B603679}" srcId="{8A3B7047-3EFD-428B-93DF-32B125934B2A}" destId="{272FD82D-A8F4-48E1-A330-E7882AF2C4AC}" srcOrd="0" destOrd="0" parTransId="{22BC4E87-67E3-4E26-8A84-9AD9BC8B1C12}" sibTransId="{29AB12A8-8694-429D-A21B-410BF9946215}"/>
    <dgm:cxn modelId="{33987915-6D8F-4029-BB59-F4E483B0B7B7}" type="presOf" srcId="{84D265DD-2CA8-41F3-9B6E-1601A6C155E5}" destId="{7E38AD4C-8A2A-494A-A783-B35CF214FF1A}" srcOrd="0" destOrd="0" presId="urn:microsoft.com/office/officeart/2018/2/layout/IconLabelDescriptionList"/>
    <dgm:cxn modelId="{ED01A61E-CD08-4686-BB9E-A7941112CA21}" type="presOf" srcId="{B180500F-4823-4426-BB35-95601A782483}" destId="{FD9BB02B-FE79-4AF9-A91F-E544B931F4C5}" srcOrd="0" destOrd="0" presId="urn:microsoft.com/office/officeart/2018/2/layout/IconLabelDescriptionList"/>
    <dgm:cxn modelId="{DEF2B627-E45A-4393-9B78-36406225BBD1}" srcId="{B180500F-4823-4426-BB35-95601A782483}" destId="{15559506-4661-4844-941B-537BC9956F21}" srcOrd="2" destOrd="0" parTransId="{FD4D716E-22E9-4CF5-BC70-D1BB3DE48CE4}" sibTransId="{DBF9B839-687D-4224-A974-F8BA00CC70C1}"/>
    <dgm:cxn modelId="{D7919E40-D6EC-431E-8704-CD13A6E67030}" srcId="{F3D7183B-43BE-4D22-BF47-AF98228351BC}" destId="{EAEDB71F-3DB0-4840-BE19-8764FFCA5B12}" srcOrd="0" destOrd="0" parTransId="{136503B8-55FA-455A-8674-44624668EB4C}" sibTransId="{377D6DD1-206F-4E21-8F1F-E3EBDBBC22CA}"/>
    <dgm:cxn modelId="{B85A3F63-6CF5-418D-A8D1-048D4CED70BD}" type="presOf" srcId="{6C1086CA-BA20-482E-A8DF-8FB1F27ADCFA}" destId="{E4CB3248-3C7D-43AE-9FC8-3C4D88329D32}" srcOrd="0" destOrd="0" presId="urn:microsoft.com/office/officeart/2018/2/layout/IconLabelDescriptionList"/>
    <dgm:cxn modelId="{AA5DA845-C491-4CCA-904D-4F11E81612AB}" srcId="{6C1086CA-BA20-482E-A8DF-8FB1F27ADCFA}" destId="{449B76D9-E018-44E2-B215-A20D883BA12B}" srcOrd="0" destOrd="0" parTransId="{CCF222B5-74BC-4E21-ABE0-CACBA082AA3F}" sibTransId="{E73252BD-A66F-47A9-A513-D67D1562BE63}"/>
    <dgm:cxn modelId="{EEF7B26E-AAD2-4152-94E7-C818CC09606E}" srcId="{B180500F-4823-4426-BB35-95601A782483}" destId="{4D7594FE-EB02-4831-8ABD-FFE0A8DAC351}" srcOrd="3" destOrd="0" parTransId="{6EE08E5C-5B10-47A3-AC0B-C984691C35EB}" sibTransId="{7E124F16-7353-4DD9-9190-40C4EB557D23}"/>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513ADEA8-A9E1-46AA-BD9E-DCBF468AD8B8}" type="presOf" srcId="{272FD82D-A8F4-48E1-A330-E7882AF2C4AC}" destId="{3C67CC3C-0DDC-44CE-85CC-0322B11BC007}" srcOrd="0" destOrd="0" presId="urn:microsoft.com/office/officeart/2018/2/layout/IconLabelDescriptionList"/>
    <dgm:cxn modelId="{357DCFB0-DE02-42E0-BD02-1A6C3092B47A}" type="presOf" srcId="{F3D7183B-43BE-4D22-BF47-AF98228351BC}" destId="{0F212DD4-4726-4F10-AAA2-03875286A28B}" srcOrd="0" destOrd="0" presId="urn:microsoft.com/office/officeart/2018/2/layout/IconLabelDescriptionList"/>
    <dgm:cxn modelId="{F044C6BA-0681-43E4-BBEB-10D15AC14D5B}" type="presOf" srcId="{8A3B7047-3EFD-428B-93DF-32B125934B2A}" destId="{8EF7614F-C26C-4818-9248-BBDAE57DA8F6}" srcOrd="0" destOrd="0" presId="urn:microsoft.com/office/officeart/2018/2/layout/IconLabelDescriptionList"/>
    <dgm:cxn modelId="{42178CC9-F3FC-4303-95DB-701D0C7F9B70}" type="presOf" srcId="{15559506-4661-4844-941B-537BC9956F21}" destId="{AF115382-3367-4C1B-9863-E8A4056CF321}" srcOrd="0" destOrd="0" presId="urn:microsoft.com/office/officeart/2018/2/layout/IconLabelDescriptionList"/>
    <dgm:cxn modelId="{4BC7B5DE-1ADE-41B7-BFA5-757A1519A648}" type="presOf" srcId="{4D7594FE-EB02-4831-8ABD-FFE0A8DAC351}" destId="{CED69187-1C7D-4F59-A386-FE8376611E11}" srcOrd="0" destOrd="0" presId="urn:microsoft.com/office/officeart/2018/2/layout/IconLabelDescriptionList"/>
    <dgm:cxn modelId="{DA3B69F8-781C-4DEC-9B89-20FB5EE5C035}" srcId="{B180500F-4823-4426-BB35-95601A782483}" destId="{6C1086CA-BA20-482E-A8DF-8FB1F27ADCFA}" srcOrd="0" destOrd="0" parTransId="{DBA7F63C-78AD-4A4F-92FD-0B47CB9EA483}" sibTransId="{06F4CE80-B380-4D24-AD02-DCA112BF6E0F}"/>
    <dgm:cxn modelId="{6F8F10FD-8C69-4C7A-AA76-242902859796}" type="presOf" srcId="{755E69B0-9DEE-4CE0-A96D-C5EEE2ED07B3}" destId="{ED494E32-64F2-42FC-A434-87BC21279F94}" srcOrd="0" destOrd="0" presId="urn:microsoft.com/office/officeart/2018/2/layout/IconLabelDescriptionList"/>
    <dgm:cxn modelId="{79F5C889-AF82-45A2-BE9B-29088A93E869}" type="presParOf" srcId="{FD9BB02B-FE79-4AF9-A91F-E544B931F4C5}" destId="{6A84330E-BFD9-4FC4-8CD4-337B15E83F15}" srcOrd="0" destOrd="0" presId="urn:microsoft.com/office/officeart/2018/2/layout/IconLabelDescriptionList"/>
    <dgm:cxn modelId="{CEDABE6E-02F1-4E32-BD5C-4BB9C7247F26}" type="presParOf" srcId="{6A84330E-BFD9-4FC4-8CD4-337B15E83F15}" destId="{C1638352-DFE3-4A21-84F7-0B41BD0CCB8F}" srcOrd="0" destOrd="0" presId="urn:microsoft.com/office/officeart/2018/2/layout/IconLabelDescriptionList"/>
    <dgm:cxn modelId="{CA230BDC-8169-477E-88DB-0D84B5030843}" type="presParOf" srcId="{6A84330E-BFD9-4FC4-8CD4-337B15E83F15}" destId="{36DEBD4C-07F4-4286-AA9E-57A8F8E276A5}" srcOrd="1" destOrd="0" presId="urn:microsoft.com/office/officeart/2018/2/layout/IconLabelDescriptionList"/>
    <dgm:cxn modelId="{FCF6FC45-B54E-40AD-BDAA-6A27A928739D}" type="presParOf" srcId="{6A84330E-BFD9-4FC4-8CD4-337B15E83F15}" destId="{E4CB3248-3C7D-43AE-9FC8-3C4D88329D32}" srcOrd="2" destOrd="0" presId="urn:microsoft.com/office/officeart/2018/2/layout/IconLabelDescriptionList"/>
    <dgm:cxn modelId="{8E0DE8F8-5BEB-4794-B785-5830EC4564AB}" type="presParOf" srcId="{6A84330E-BFD9-4FC4-8CD4-337B15E83F15}" destId="{45D4122E-899E-41DE-9DF2-09B7A900765F}" srcOrd="3" destOrd="0" presId="urn:microsoft.com/office/officeart/2018/2/layout/IconLabelDescriptionList"/>
    <dgm:cxn modelId="{3ED209AF-F6D1-44BA-891B-95C2FA3CD014}" type="presParOf" srcId="{6A84330E-BFD9-4FC4-8CD4-337B15E83F15}" destId="{AE72346A-04EC-4FEA-9BA0-7DAE6275B476}" srcOrd="4" destOrd="0" presId="urn:microsoft.com/office/officeart/2018/2/layout/IconLabelDescriptionList"/>
    <dgm:cxn modelId="{E23731F5-2703-4FF5-8F14-484B686AAF64}" type="presParOf" srcId="{FD9BB02B-FE79-4AF9-A91F-E544B931F4C5}" destId="{1CC3A8B7-C547-4041-B9E1-6C556DF5AB3F}" srcOrd="1" destOrd="0" presId="urn:microsoft.com/office/officeart/2018/2/layout/IconLabelDescriptionList"/>
    <dgm:cxn modelId="{B0B9EF0E-9642-458D-8048-273675E62A73}" type="presParOf" srcId="{FD9BB02B-FE79-4AF9-A91F-E544B931F4C5}" destId="{25F44726-4AD4-4516-B8BB-016C40CAB3FB}" srcOrd="2" destOrd="0" presId="urn:microsoft.com/office/officeart/2018/2/layout/IconLabelDescriptionList"/>
    <dgm:cxn modelId="{9274FC81-C395-4B49-AF06-31CE34A25C2C}" type="presParOf" srcId="{25F44726-4AD4-4516-B8BB-016C40CAB3FB}" destId="{5F18D493-C33D-4F47-8A9C-D3E0CEBBE5D9}" srcOrd="0" destOrd="0" presId="urn:microsoft.com/office/officeart/2018/2/layout/IconLabelDescriptionList"/>
    <dgm:cxn modelId="{9499517B-5E9E-45A9-BB0F-7BA944857F02}" type="presParOf" srcId="{25F44726-4AD4-4516-B8BB-016C40CAB3FB}" destId="{12CDE110-288D-4AE1-B0C3-43EF09CE4F55}" srcOrd="1" destOrd="0" presId="urn:microsoft.com/office/officeart/2018/2/layout/IconLabelDescriptionList"/>
    <dgm:cxn modelId="{980C84DE-FB1D-4BF5-8BFC-7687F72CCCCC}" type="presParOf" srcId="{25F44726-4AD4-4516-B8BB-016C40CAB3FB}" destId="{0F212DD4-4726-4F10-AAA2-03875286A28B}" srcOrd="2" destOrd="0" presId="urn:microsoft.com/office/officeart/2018/2/layout/IconLabelDescriptionList"/>
    <dgm:cxn modelId="{783E57F0-5FD1-4F78-A83C-D8BDA3CC10D0}" type="presParOf" srcId="{25F44726-4AD4-4516-B8BB-016C40CAB3FB}" destId="{8EA62EF3-1E58-4355-9259-0D12DE1A8245}" srcOrd="3" destOrd="0" presId="urn:microsoft.com/office/officeart/2018/2/layout/IconLabelDescriptionList"/>
    <dgm:cxn modelId="{71A6728B-FA50-4DC0-A1F2-726760F12EFB}" type="presParOf" srcId="{25F44726-4AD4-4516-B8BB-016C40CAB3FB}" destId="{5A17EA28-DF55-4562-A74F-3BFE8F21A2C1}" srcOrd="4" destOrd="0" presId="urn:microsoft.com/office/officeart/2018/2/layout/IconLabelDescriptionList"/>
    <dgm:cxn modelId="{844CE7C1-6FA4-434A-9D6D-E23553AA5DFC}" type="presParOf" srcId="{FD9BB02B-FE79-4AF9-A91F-E544B931F4C5}" destId="{20F5A2B2-6657-4A7D-8E6C-9131A6A1D330}" srcOrd="3" destOrd="0" presId="urn:microsoft.com/office/officeart/2018/2/layout/IconLabelDescriptionList"/>
    <dgm:cxn modelId="{CADBACDB-82E9-4B0B-9842-886F8E0BD27C}" type="presParOf" srcId="{FD9BB02B-FE79-4AF9-A91F-E544B931F4C5}" destId="{0AC74BFE-16EF-422E-9DCB-88FCFAB24430}" srcOrd="4" destOrd="0" presId="urn:microsoft.com/office/officeart/2018/2/layout/IconLabelDescriptionList"/>
    <dgm:cxn modelId="{F884C081-1730-442A-9FAD-6AAB20DF53DA}" type="presParOf" srcId="{0AC74BFE-16EF-422E-9DCB-88FCFAB24430}" destId="{320B54D6-433D-40AF-98A1-B9880993DC49}" srcOrd="0" destOrd="0" presId="urn:microsoft.com/office/officeart/2018/2/layout/IconLabelDescriptionList"/>
    <dgm:cxn modelId="{A4207D46-416C-49B1-8EDF-359EC4845F95}" type="presParOf" srcId="{0AC74BFE-16EF-422E-9DCB-88FCFAB24430}" destId="{080B4405-049E-440D-9FCA-627766FCAAAC}" srcOrd="1" destOrd="0" presId="urn:microsoft.com/office/officeart/2018/2/layout/IconLabelDescriptionList"/>
    <dgm:cxn modelId="{83002A47-8EDE-4FCB-82C1-60B3EA3D7E8E}" type="presParOf" srcId="{0AC74BFE-16EF-422E-9DCB-88FCFAB24430}" destId="{AF115382-3367-4C1B-9863-E8A4056CF321}" srcOrd="2" destOrd="0" presId="urn:microsoft.com/office/officeart/2018/2/layout/IconLabelDescriptionList"/>
    <dgm:cxn modelId="{B4A0E1D9-8F58-4BC0-9C84-DE2CEE606A35}" type="presParOf" srcId="{0AC74BFE-16EF-422E-9DCB-88FCFAB24430}" destId="{E6D14C84-9463-46ED-973D-9EA972258245}" srcOrd="3" destOrd="0" presId="urn:microsoft.com/office/officeart/2018/2/layout/IconLabelDescriptionList"/>
    <dgm:cxn modelId="{427858AA-42D3-4013-998F-8C8556BFC1E1}" type="presParOf" srcId="{0AC74BFE-16EF-422E-9DCB-88FCFAB24430}" destId="{ED494E32-64F2-42FC-A434-87BC21279F94}" srcOrd="4" destOrd="0" presId="urn:microsoft.com/office/officeart/2018/2/layout/IconLabelDescriptionList"/>
    <dgm:cxn modelId="{503A18D8-14F1-4653-8131-7414083A1D32}" type="presParOf" srcId="{FD9BB02B-FE79-4AF9-A91F-E544B931F4C5}" destId="{151C0F01-A0D2-48A9-A9D3-18C3274706BB}" srcOrd="5" destOrd="0" presId="urn:microsoft.com/office/officeart/2018/2/layout/IconLabelDescriptionList"/>
    <dgm:cxn modelId="{9B78995C-0C86-41F4-B513-2C3B5605E4BC}" type="presParOf" srcId="{FD9BB02B-FE79-4AF9-A91F-E544B931F4C5}" destId="{A91EA1FE-E33F-45C9-9A3C-A1010F9CB42D}" srcOrd="6" destOrd="0" presId="urn:microsoft.com/office/officeart/2018/2/layout/IconLabelDescriptionList"/>
    <dgm:cxn modelId="{09F04859-9EA7-4CA9-B38E-8F3E71BEA561}" type="presParOf" srcId="{A91EA1FE-E33F-45C9-9A3C-A1010F9CB42D}" destId="{2ECB7C84-A895-4B22-9AFF-F6AA80A2B136}" srcOrd="0" destOrd="0" presId="urn:microsoft.com/office/officeart/2018/2/layout/IconLabelDescriptionList"/>
    <dgm:cxn modelId="{F5F4250F-F8ED-4183-B740-BCC9DE16E418}" type="presParOf" srcId="{A91EA1FE-E33F-45C9-9A3C-A1010F9CB42D}" destId="{DBC4125E-5292-4A74-9223-E34F0FAE4A24}" srcOrd="1" destOrd="0" presId="urn:microsoft.com/office/officeart/2018/2/layout/IconLabelDescriptionList"/>
    <dgm:cxn modelId="{18517DEA-0587-4AED-B493-6FFCF856B39B}" type="presParOf" srcId="{A91EA1FE-E33F-45C9-9A3C-A1010F9CB42D}" destId="{CED69187-1C7D-4F59-A386-FE8376611E11}" srcOrd="2" destOrd="0" presId="urn:microsoft.com/office/officeart/2018/2/layout/IconLabelDescriptionList"/>
    <dgm:cxn modelId="{C633A2E4-95C3-4B52-9CE1-D4F52619FC34}" type="presParOf" srcId="{A91EA1FE-E33F-45C9-9A3C-A1010F9CB42D}" destId="{2DEEF61B-1515-4AB7-A4E4-31EAE83DE2F4}" srcOrd="3" destOrd="0" presId="urn:microsoft.com/office/officeart/2018/2/layout/IconLabelDescriptionList"/>
    <dgm:cxn modelId="{8B4EC58A-F399-45A8-97AD-BC40EB2B2D0B}" type="presParOf" srcId="{A91EA1FE-E33F-45C9-9A3C-A1010F9CB42D}" destId="{7E38AD4C-8A2A-494A-A783-B35CF214FF1A}" srcOrd="4" destOrd="0" presId="urn:microsoft.com/office/officeart/2018/2/layout/IconLabelDescriptionList"/>
    <dgm:cxn modelId="{32A6ED6B-652C-434B-9927-BC10AB791BB0}" type="presParOf" srcId="{FD9BB02B-FE79-4AF9-A91F-E544B931F4C5}" destId="{0A88DD5E-9A8E-4EBA-AADD-C168ED6D72FF}" srcOrd="7" destOrd="0" presId="urn:microsoft.com/office/officeart/2018/2/layout/IconLabelDescriptionList"/>
    <dgm:cxn modelId="{54A828E9-E121-4F88-9B83-BFF0630ACD77}" type="presParOf" srcId="{FD9BB02B-FE79-4AF9-A91F-E544B931F4C5}" destId="{2E0D776D-B215-4F51-B5E8-C89D3C6076B8}" srcOrd="8" destOrd="0" presId="urn:microsoft.com/office/officeart/2018/2/layout/IconLabelDescriptionList"/>
    <dgm:cxn modelId="{A43414DE-C4C9-4AAB-BD3A-E7098288029B}" type="presParOf" srcId="{2E0D776D-B215-4F51-B5E8-C89D3C6076B8}" destId="{F48D1A6D-3947-4CD8-81DD-DD9290862F10}" srcOrd="0" destOrd="0" presId="urn:microsoft.com/office/officeart/2018/2/layout/IconLabelDescriptionList"/>
    <dgm:cxn modelId="{BDCC651F-D6A7-4025-8875-CBB409DCB930}" type="presParOf" srcId="{2E0D776D-B215-4F51-B5E8-C89D3C6076B8}" destId="{95F16469-2014-4ABA-B077-DE92118C3EB3}" srcOrd="1" destOrd="0" presId="urn:microsoft.com/office/officeart/2018/2/layout/IconLabelDescriptionList"/>
    <dgm:cxn modelId="{A6F48745-698F-444B-8798-294607267E9D}" type="presParOf" srcId="{2E0D776D-B215-4F51-B5E8-C89D3C6076B8}" destId="{8EF7614F-C26C-4818-9248-BBDAE57DA8F6}" srcOrd="2" destOrd="0" presId="urn:microsoft.com/office/officeart/2018/2/layout/IconLabelDescriptionList"/>
    <dgm:cxn modelId="{B4720E54-D8C8-4A65-8159-3F401C5996A7}" type="presParOf" srcId="{2E0D776D-B215-4F51-B5E8-C89D3C6076B8}" destId="{B162A8BF-3415-4559-8180-09B83BD12778}" srcOrd="3" destOrd="0" presId="urn:microsoft.com/office/officeart/2018/2/layout/IconLabelDescriptionList"/>
    <dgm:cxn modelId="{3C70D8BF-C3E9-4678-976C-969B8C0D83D8}" type="presParOf" srcId="{2E0D776D-B215-4F51-B5E8-C89D3C6076B8}" destId="{3C67CC3C-0DDC-44CE-85CC-0322B11BC00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80500F-4823-4426-BB35-95601A782483}"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C1086CA-BA20-482E-A8DF-8FB1F27ADCFA}">
      <dgm:prSet/>
      <dgm:spPr/>
      <dgm:t>
        <a:bodyPr/>
        <a:lstStyle/>
        <a:p>
          <a:pPr>
            <a:lnSpc>
              <a:spcPct val="100000"/>
            </a:lnSpc>
            <a:defRPr b="1"/>
          </a:pPr>
          <a:r>
            <a:rPr lang="en-US"/>
            <a:t>Front-end Client</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dgm:spPr/>
      <dgm:t>
        <a:bodyPr/>
        <a:lstStyle/>
        <a:p>
          <a:pPr>
            <a:lnSpc>
              <a:spcPct val="100000"/>
            </a:lnSpc>
          </a:pPr>
          <a:r>
            <a:rPr lang="en-US" b="0" i="0" dirty="0"/>
            <a:t>The user interface accessible by users such as healthcare providers and patients. It communicates with the back-end server via HTTP requests.</a:t>
          </a:r>
          <a:endParaRPr lang="en-US" dirty="0"/>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defRPr b="1"/>
          </a:pPr>
          <a:r>
            <a:rPr lang="en-US"/>
            <a:t>Spring Boot Server</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dgm:spPr/>
      <dgm:t>
        <a:bodyPr/>
        <a:lstStyle/>
        <a:p>
          <a:pPr>
            <a:lnSpc>
              <a:spcPct val="100000"/>
            </a:lnSpc>
          </a:pPr>
          <a:r>
            <a:rPr lang="en-US"/>
            <a:t>Acts</a:t>
          </a:r>
          <a:r>
            <a:rPr lang="en-US" baseline="0"/>
            <a:t> </a:t>
          </a:r>
          <a:r>
            <a:rPr lang="en-US" b="0" i="0"/>
            <a:t>as the middle layer, handling all business logic, authentication, and server-side processing. It connects to the PostgreSQL database for data retrieval and storage.</a:t>
          </a:r>
          <a:endParaRPr lang="en-US"/>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defRPr b="1"/>
          </a:pPr>
          <a:r>
            <a:rPr lang="en-US"/>
            <a:t>PostgreSQL Database</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dgm:spPr/>
      <dgm:t>
        <a:bodyPr/>
        <a:lstStyle/>
        <a:p>
          <a:pPr>
            <a:lnSpc>
              <a:spcPct val="100000"/>
            </a:lnSpc>
          </a:pPr>
          <a:r>
            <a:rPr lang="en-US" dirty="0"/>
            <a:t>Stores</a:t>
          </a:r>
          <a:r>
            <a:rPr lang="en-US" baseline="0" dirty="0"/>
            <a:t> </a:t>
          </a:r>
          <a:r>
            <a:rPr lang="en-US" b="0" i="0" dirty="0"/>
            <a:t>all application data including patient records, appointment details, billing information, and more. It is secured and managed by the back-end server.</a:t>
          </a:r>
          <a:endParaRPr lang="en-US" dirty="0"/>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9FD49F07-8418-4D86-B402-EFBC24BA8697}" type="pres">
      <dgm:prSet presAssocID="{B180500F-4823-4426-BB35-95601A782483}" presName="root" presStyleCnt="0">
        <dgm:presLayoutVars>
          <dgm:dir/>
          <dgm:resizeHandles val="exact"/>
        </dgm:presLayoutVars>
      </dgm:prSet>
      <dgm:spPr/>
    </dgm:pt>
    <dgm:pt modelId="{92E2B11A-C8AC-4B59-92A3-24F1AF8E974E}" type="pres">
      <dgm:prSet presAssocID="{6C1086CA-BA20-482E-A8DF-8FB1F27ADCFA}" presName="compNode" presStyleCnt="0"/>
      <dgm:spPr/>
    </dgm:pt>
    <dgm:pt modelId="{A4D01EAF-24A1-4A9E-9E78-33FBE976C3E2}" type="pres">
      <dgm:prSet presAssocID="{6C1086CA-BA20-482E-A8DF-8FB1F27ADC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0461F538-25E9-49FD-AE96-CD6E640E87C8}" type="pres">
      <dgm:prSet presAssocID="{6C1086CA-BA20-482E-A8DF-8FB1F27ADCFA}" presName="iconSpace" presStyleCnt="0"/>
      <dgm:spPr/>
    </dgm:pt>
    <dgm:pt modelId="{E5B30C74-B67C-48A4-9042-B89E5780CB19}" type="pres">
      <dgm:prSet presAssocID="{6C1086CA-BA20-482E-A8DF-8FB1F27ADCFA}" presName="parTx" presStyleLbl="revTx" presStyleIdx="0" presStyleCnt="6">
        <dgm:presLayoutVars>
          <dgm:chMax val="0"/>
          <dgm:chPref val="0"/>
        </dgm:presLayoutVars>
      </dgm:prSet>
      <dgm:spPr/>
    </dgm:pt>
    <dgm:pt modelId="{9ACDCEAE-4836-4F36-A222-CEF2C829CB2E}" type="pres">
      <dgm:prSet presAssocID="{6C1086CA-BA20-482E-A8DF-8FB1F27ADCFA}" presName="txSpace" presStyleCnt="0"/>
      <dgm:spPr/>
    </dgm:pt>
    <dgm:pt modelId="{E7DDF4FC-67D3-4637-ABF9-8712B6C2CE23}" type="pres">
      <dgm:prSet presAssocID="{6C1086CA-BA20-482E-A8DF-8FB1F27ADCFA}" presName="desTx" presStyleLbl="revTx" presStyleIdx="1" presStyleCnt="6">
        <dgm:presLayoutVars/>
      </dgm:prSet>
      <dgm:spPr/>
    </dgm:pt>
    <dgm:pt modelId="{A0310211-8BD8-4ED7-A654-41AC125DF8CC}" type="pres">
      <dgm:prSet presAssocID="{06F4CE80-B380-4D24-AD02-DCA112BF6E0F}" presName="sibTrans" presStyleCnt="0"/>
      <dgm:spPr/>
    </dgm:pt>
    <dgm:pt modelId="{6B562302-7528-4E6C-BADF-0CE5ABB6AAEB}" type="pres">
      <dgm:prSet presAssocID="{F3D7183B-43BE-4D22-BF47-AF98228351BC}" presName="compNode" presStyleCnt="0"/>
      <dgm:spPr/>
    </dgm:pt>
    <dgm:pt modelId="{A44D83E9-67A5-4623-A50D-5A5B1772CC64}" type="pres">
      <dgm:prSet presAssocID="{F3D7183B-43BE-4D22-BF47-AF98228351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F162588-42B3-423B-8B48-9E96EDE9132B}" type="pres">
      <dgm:prSet presAssocID="{F3D7183B-43BE-4D22-BF47-AF98228351BC}" presName="iconSpace" presStyleCnt="0"/>
      <dgm:spPr/>
    </dgm:pt>
    <dgm:pt modelId="{B502744A-F3A4-4866-B0E8-DF1915B75229}" type="pres">
      <dgm:prSet presAssocID="{F3D7183B-43BE-4D22-BF47-AF98228351BC}" presName="parTx" presStyleLbl="revTx" presStyleIdx="2" presStyleCnt="6">
        <dgm:presLayoutVars>
          <dgm:chMax val="0"/>
          <dgm:chPref val="0"/>
        </dgm:presLayoutVars>
      </dgm:prSet>
      <dgm:spPr/>
    </dgm:pt>
    <dgm:pt modelId="{0662670A-A6C0-4D64-8A00-3BEC4B6FDD4E}" type="pres">
      <dgm:prSet presAssocID="{F3D7183B-43BE-4D22-BF47-AF98228351BC}" presName="txSpace" presStyleCnt="0"/>
      <dgm:spPr/>
    </dgm:pt>
    <dgm:pt modelId="{C1F8BD5E-0C82-4ADC-A3C2-5416EA6C297E}" type="pres">
      <dgm:prSet presAssocID="{F3D7183B-43BE-4D22-BF47-AF98228351BC}" presName="desTx" presStyleLbl="revTx" presStyleIdx="3" presStyleCnt="6">
        <dgm:presLayoutVars/>
      </dgm:prSet>
      <dgm:spPr/>
    </dgm:pt>
    <dgm:pt modelId="{C2311E43-FB21-479B-96BF-B55D4C12E784}" type="pres">
      <dgm:prSet presAssocID="{731EF876-C2A7-4322-8384-67E595B4E6B5}" presName="sibTrans" presStyleCnt="0"/>
      <dgm:spPr/>
    </dgm:pt>
    <dgm:pt modelId="{CE89D3FD-9EE5-4D6A-922B-B2191518AF83}" type="pres">
      <dgm:prSet presAssocID="{15559506-4661-4844-941B-537BC9956F21}" presName="compNode" presStyleCnt="0"/>
      <dgm:spPr/>
    </dgm:pt>
    <dgm:pt modelId="{25E0C2E4-AEB7-48D6-9483-0AEFD2B7630A}" type="pres">
      <dgm:prSet presAssocID="{15559506-4661-4844-941B-537BC9956F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142FEA0-F0DC-4536-B47E-D409E013A421}" type="pres">
      <dgm:prSet presAssocID="{15559506-4661-4844-941B-537BC9956F21}" presName="iconSpace" presStyleCnt="0"/>
      <dgm:spPr/>
    </dgm:pt>
    <dgm:pt modelId="{C543DB4F-ACC8-4246-B947-5AE34A6D0CD4}" type="pres">
      <dgm:prSet presAssocID="{15559506-4661-4844-941B-537BC9956F21}" presName="parTx" presStyleLbl="revTx" presStyleIdx="4" presStyleCnt="6">
        <dgm:presLayoutVars>
          <dgm:chMax val="0"/>
          <dgm:chPref val="0"/>
        </dgm:presLayoutVars>
      </dgm:prSet>
      <dgm:spPr/>
    </dgm:pt>
    <dgm:pt modelId="{607EC5DA-24CC-4BA8-BADE-E91CC3F1F447}" type="pres">
      <dgm:prSet presAssocID="{15559506-4661-4844-941B-537BC9956F21}" presName="txSpace" presStyleCnt="0"/>
      <dgm:spPr/>
    </dgm:pt>
    <dgm:pt modelId="{1DAE3710-EA94-4F06-9F1A-866FCCCDF3E1}" type="pres">
      <dgm:prSet presAssocID="{15559506-4661-4844-941B-537BC9956F21}" presName="desTx" presStyleLbl="revTx" presStyleIdx="5" presStyleCnt="6">
        <dgm:presLayoutVars/>
      </dgm:prSet>
      <dgm:spPr/>
    </dgm:pt>
  </dgm:ptLst>
  <dgm:cxnLst>
    <dgm:cxn modelId="{DA467C10-2555-4136-8E2E-5EBBC3AEEC9A}" type="presOf" srcId="{15559506-4661-4844-941B-537BC9956F21}" destId="{C543DB4F-ACC8-4246-B947-5AE34A6D0CD4}" srcOrd="0" destOrd="0" presId="urn:microsoft.com/office/officeart/2018/5/layout/CenteredIconLabelDescriptionList"/>
    <dgm:cxn modelId="{8665D51D-EDC9-449D-9BA9-48569B496613}" type="presOf" srcId="{449B76D9-E018-44E2-B215-A20D883BA12B}" destId="{E7DDF4FC-67D3-4637-ABF9-8712B6C2CE23}" srcOrd="0" destOrd="0" presId="urn:microsoft.com/office/officeart/2018/5/layout/CenteredIconLabelDescriptionList"/>
    <dgm:cxn modelId="{DEF2B627-E45A-4393-9B78-36406225BBD1}" srcId="{B180500F-4823-4426-BB35-95601A782483}" destId="{15559506-4661-4844-941B-537BC9956F21}" srcOrd="2" destOrd="0" parTransId="{FD4D716E-22E9-4CF5-BC70-D1BB3DE48CE4}" sibTransId="{DBF9B839-687D-4224-A974-F8BA00CC70C1}"/>
    <dgm:cxn modelId="{6D107535-63E8-460A-BFB7-54B6B60D0B8A}" type="presOf" srcId="{755E69B0-9DEE-4CE0-A96D-C5EEE2ED07B3}" destId="{1DAE3710-EA94-4F06-9F1A-866FCCCDF3E1}" srcOrd="0" destOrd="0" presId="urn:microsoft.com/office/officeart/2018/5/layout/CenteredIconLabelDescriptionList"/>
    <dgm:cxn modelId="{8974CD3D-DEC1-4270-A0B3-28D19B06257B}" type="presOf" srcId="{EAEDB71F-3DB0-4840-BE19-8764FFCA5B12}" destId="{C1F8BD5E-0C82-4ADC-A3C2-5416EA6C297E}" srcOrd="0" destOrd="0" presId="urn:microsoft.com/office/officeart/2018/5/layout/CenteredIconLabelDescriptionList"/>
    <dgm:cxn modelId="{D7919E40-D6EC-431E-8704-CD13A6E67030}" srcId="{F3D7183B-43BE-4D22-BF47-AF98228351BC}" destId="{EAEDB71F-3DB0-4840-BE19-8764FFCA5B12}" srcOrd="0" destOrd="0" parTransId="{136503B8-55FA-455A-8674-44624668EB4C}" sibTransId="{377D6DD1-206F-4E21-8F1F-E3EBDBBC22CA}"/>
    <dgm:cxn modelId="{AA5DA845-C491-4CCA-904D-4F11E81612AB}" srcId="{6C1086CA-BA20-482E-A8DF-8FB1F27ADCFA}" destId="{449B76D9-E018-44E2-B215-A20D883BA12B}" srcOrd="0" destOrd="0" parTransId="{CCF222B5-74BC-4E21-ABE0-CACBA082AA3F}" sibTransId="{E73252BD-A66F-47A9-A513-D67D1562BE63}"/>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7F726A98-366A-40C2-B4E8-65EB3727E4BC}" type="presOf" srcId="{F3D7183B-43BE-4D22-BF47-AF98228351BC}" destId="{B502744A-F3A4-4866-B0E8-DF1915B75229}" srcOrd="0" destOrd="0" presId="urn:microsoft.com/office/officeart/2018/5/layout/CenteredIconLabelDescriptionList"/>
    <dgm:cxn modelId="{CFC6FED5-4CD2-43E2-95C4-DC95E4384856}" type="presOf" srcId="{6C1086CA-BA20-482E-A8DF-8FB1F27ADCFA}" destId="{E5B30C74-B67C-48A4-9042-B89E5780CB19}" srcOrd="0" destOrd="0" presId="urn:microsoft.com/office/officeart/2018/5/layout/CenteredIconLabelDescriptionList"/>
    <dgm:cxn modelId="{D2966BF3-8FBD-41DB-879F-56CCB1FE6D0F}" type="presOf" srcId="{B180500F-4823-4426-BB35-95601A782483}" destId="{9FD49F07-8418-4D86-B402-EFBC24BA8697}" srcOrd="0" destOrd="0" presId="urn:microsoft.com/office/officeart/2018/5/layout/CenteredIconLabelDescriptionList"/>
    <dgm:cxn modelId="{DA3B69F8-781C-4DEC-9B89-20FB5EE5C035}" srcId="{B180500F-4823-4426-BB35-95601A782483}" destId="{6C1086CA-BA20-482E-A8DF-8FB1F27ADCFA}" srcOrd="0" destOrd="0" parTransId="{DBA7F63C-78AD-4A4F-92FD-0B47CB9EA483}" sibTransId="{06F4CE80-B380-4D24-AD02-DCA112BF6E0F}"/>
    <dgm:cxn modelId="{ACB0C078-BD0E-4B93-B4BD-41BC596FC1C7}" type="presParOf" srcId="{9FD49F07-8418-4D86-B402-EFBC24BA8697}" destId="{92E2B11A-C8AC-4B59-92A3-24F1AF8E974E}" srcOrd="0" destOrd="0" presId="urn:microsoft.com/office/officeart/2018/5/layout/CenteredIconLabelDescriptionList"/>
    <dgm:cxn modelId="{3B506FA8-E35D-409C-8044-1623D600508C}" type="presParOf" srcId="{92E2B11A-C8AC-4B59-92A3-24F1AF8E974E}" destId="{A4D01EAF-24A1-4A9E-9E78-33FBE976C3E2}" srcOrd="0" destOrd="0" presId="urn:microsoft.com/office/officeart/2018/5/layout/CenteredIconLabelDescriptionList"/>
    <dgm:cxn modelId="{69E79466-2A7B-48B2-BCAD-7DEB93A21676}" type="presParOf" srcId="{92E2B11A-C8AC-4B59-92A3-24F1AF8E974E}" destId="{0461F538-25E9-49FD-AE96-CD6E640E87C8}" srcOrd="1" destOrd="0" presId="urn:microsoft.com/office/officeart/2018/5/layout/CenteredIconLabelDescriptionList"/>
    <dgm:cxn modelId="{C2EF126F-75FB-4F03-9778-A4141E6023F0}" type="presParOf" srcId="{92E2B11A-C8AC-4B59-92A3-24F1AF8E974E}" destId="{E5B30C74-B67C-48A4-9042-B89E5780CB19}" srcOrd="2" destOrd="0" presId="urn:microsoft.com/office/officeart/2018/5/layout/CenteredIconLabelDescriptionList"/>
    <dgm:cxn modelId="{35FC9851-4121-4B1C-A6DA-2E8ABB08170D}" type="presParOf" srcId="{92E2B11A-C8AC-4B59-92A3-24F1AF8E974E}" destId="{9ACDCEAE-4836-4F36-A222-CEF2C829CB2E}" srcOrd="3" destOrd="0" presId="urn:microsoft.com/office/officeart/2018/5/layout/CenteredIconLabelDescriptionList"/>
    <dgm:cxn modelId="{6C2BE00A-BC76-4E62-A281-663FE6283D82}" type="presParOf" srcId="{92E2B11A-C8AC-4B59-92A3-24F1AF8E974E}" destId="{E7DDF4FC-67D3-4637-ABF9-8712B6C2CE23}" srcOrd="4" destOrd="0" presId="urn:microsoft.com/office/officeart/2018/5/layout/CenteredIconLabelDescriptionList"/>
    <dgm:cxn modelId="{E8D099FA-35BE-4767-87DC-81215C24A7DD}" type="presParOf" srcId="{9FD49F07-8418-4D86-B402-EFBC24BA8697}" destId="{A0310211-8BD8-4ED7-A654-41AC125DF8CC}" srcOrd="1" destOrd="0" presId="urn:microsoft.com/office/officeart/2018/5/layout/CenteredIconLabelDescriptionList"/>
    <dgm:cxn modelId="{8FE830F8-3DE4-47D5-A830-29724DA4DB0F}" type="presParOf" srcId="{9FD49F07-8418-4D86-B402-EFBC24BA8697}" destId="{6B562302-7528-4E6C-BADF-0CE5ABB6AAEB}" srcOrd="2" destOrd="0" presId="urn:microsoft.com/office/officeart/2018/5/layout/CenteredIconLabelDescriptionList"/>
    <dgm:cxn modelId="{F00FA591-34A4-4EDB-952C-891FEFACD887}" type="presParOf" srcId="{6B562302-7528-4E6C-BADF-0CE5ABB6AAEB}" destId="{A44D83E9-67A5-4623-A50D-5A5B1772CC64}" srcOrd="0" destOrd="0" presId="urn:microsoft.com/office/officeart/2018/5/layout/CenteredIconLabelDescriptionList"/>
    <dgm:cxn modelId="{40377FA0-1DFF-4B5E-BE8F-8ED9C87E4C3F}" type="presParOf" srcId="{6B562302-7528-4E6C-BADF-0CE5ABB6AAEB}" destId="{4F162588-42B3-423B-8B48-9E96EDE9132B}" srcOrd="1" destOrd="0" presId="urn:microsoft.com/office/officeart/2018/5/layout/CenteredIconLabelDescriptionList"/>
    <dgm:cxn modelId="{4B80C79C-97E8-4FB4-A189-1EC4A66AAD36}" type="presParOf" srcId="{6B562302-7528-4E6C-BADF-0CE5ABB6AAEB}" destId="{B502744A-F3A4-4866-B0E8-DF1915B75229}" srcOrd="2" destOrd="0" presId="urn:microsoft.com/office/officeart/2018/5/layout/CenteredIconLabelDescriptionList"/>
    <dgm:cxn modelId="{A4AB0312-0D61-417E-90B2-42F6CC0B987B}" type="presParOf" srcId="{6B562302-7528-4E6C-BADF-0CE5ABB6AAEB}" destId="{0662670A-A6C0-4D64-8A00-3BEC4B6FDD4E}" srcOrd="3" destOrd="0" presId="urn:microsoft.com/office/officeart/2018/5/layout/CenteredIconLabelDescriptionList"/>
    <dgm:cxn modelId="{19986642-A2A6-4107-8288-FAEFCA0AE340}" type="presParOf" srcId="{6B562302-7528-4E6C-BADF-0CE5ABB6AAEB}" destId="{C1F8BD5E-0C82-4ADC-A3C2-5416EA6C297E}" srcOrd="4" destOrd="0" presId="urn:microsoft.com/office/officeart/2018/5/layout/CenteredIconLabelDescriptionList"/>
    <dgm:cxn modelId="{4EA8FA2D-C0E5-421C-A7A3-F9CDBA907A85}" type="presParOf" srcId="{9FD49F07-8418-4D86-B402-EFBC24BA8697}" destId="{C2311E43-FB21-479B-96BF-B55D4C12E784}" srcOrd="3" destOrd="0" presId="urn:microsoft.com/office/officeart/2018/5/layout/CenteredIconLabelDescriptionList"/>
    <dgm:cxn modelId="{7F2853F4-9609-4E2F-B45D-368C2D70CA8E}" type="presParOf" srcId="{9FD49F07-8418-4D86-B402-EFBC24BA8697}" destId="{CE89D3FD-9EE5-4D6A-922B-B2191518AF83}" srcOrd="4" destOrd="0" presId="urn:microsoft.com/office/officeart/2018/5/layout/CenteredIconLabelDescriptionList"/>
    <dgm:cxn modelId="{C06E4AC7-33D1-4655-B78F-C41D8375D47D}" type="presParOf" srcId="{CE89D3FD-9EE5-4D6A-922B-B2191518AF83}" destId="{25E0C2E4-AEB7-48D6-9483-0AEFD2B7630A}" srcOrd="0" destOrd="0" presId="urn:microsoft.com/office/officeart/2018/5/layout/CenteredIconLabelDescriptionList"/>
    <dgm:cxn modelId="{F2248788-3009-4DB4-8430-8541F0BAA90A}" type="presParOf" srcId="{CE89D3FD-9EE5-4D6A-922B-B2191518AF83}" destId="{D142FEA0-F0DC-4536-B47E-D409E013A421}" srcOrd="1" destOrd="0" presId="urn:microsoft.com/office/officeart/2018/5/layout/CenteredIconLabelDescriptionList"/>
    <dgm:cxn modelId="{6AF80A83-0E0A-48DA-BF37-B4316A791D6B}" type="presParOf" srcId="{CE89D3FD-9EE5-4D6A-922B-B2191518AF83}" destId="{C543DB4F-ACC8-4246-B947-5AE34A6D0CD4}" srcOrd="2" destOrd="0" presId="urn:microsoft.com/office/officeart/2018/5/layout/CenteredIconLabelDescriptionList"/>
    <dgm:cxn modelId="{0B954233-38EE-4589-839D-BC651F419E98}" type="presParOf" srcId="{CE89D3FD-9EE5-4D6A-922B-B2191518AF83}" destId="{607EC5DA-24CC-4BA8-BADE-E91CC3F1F447}" srcOrd="3" destOrd="0" presId="urn:microsoft.com/office/officeart/2018/5/layout/CenteredIconLabelDescriptionList"/>
    <dgm:cxn modelId="{B67402F2-FDFF-4933-8DB1-3240D8025CD3}" type="presParOf" srcId="{CE89D3FD-9EE5-4D6A-922B-B2191518AF83}" destId="{1DAE3710-EA94-4F06-9F1A-866FCCCDF3E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80500F-4823-4426-BB35-95601A782483}"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6C1086CA-BA20-482E-A8DF-8FB1F27ADCFA}">
      <dgm:prSet/>
      <dgm:spPr/>
      <dgm:t>
        <a:bodyPr/>
        <a:lstStyle/>
        <a:p>
          <a:pPr>
            <a:lnSpc>
              <a:spcPct val="100000"/>
            </a:lnSpc>
            <a:defRPr b="1"/>
          </a:pPr>
          <a:r>
            <a:rPr lang="en-US"/>
            <a:t>User Management</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dgm:spPr/>
      <dgm:t>
        <a:bodyPr/>
        <a:lstStyle/>
        <a:p>
          <a:pPr>
            <a:lnSpc>
              <a:spcPct val="100000"/>
            </a:lnSpc>
          </a:pPr>
          <a:r>
            <a:rPr lang="en-US"/>
            <a:t>Registration, login, user profiles.</a:t>
          </a:r>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defRPr b="1"/>
          </a:pPr>
          <a:r>
            <a:rPr lang="en-US"/>
            <a:t>Data Handling</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dgm:spPr/>
      <dgm:t>
        <a:bodyPr/>
        <a:lstStyle/>
        <a:p>
          <a:pPr>
            <a:lnSpc>
              <a:spcPct val="100000"/>
            </a:lnSpc>
          </a:pPr>
          <a:r>
            <a:rPr lang="en-US"/>
            <a:t>CRUD operations on key data entities.</a:t>
          </a:r>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defRPr b="1"/>
          </a:pPr>
          <a:r>
            <a:rPr lang="en-US"/>
            <a:t>Security Features</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dgm:spPr/>
      <dgm:t>
        <a:bodyPr/>
        <a:lstStyle/>
        <a:p>
          <a:pPr>
            <a:lnSpc>
              <a:spcPct val="100000"/>
            </a:lnSpc>
          </a:pPr>
          <a:r>
            <a:rPr lang="en-US" dirty="0"/>
            <a:t>Authentication, authorization, data encryption.</a:t>
          </a:r>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768CA695-9AA2-4920-A2F6-7703338BAC6E}" type="pres">
      <dgm:prSet presAssocID="{B180500F-4823-4426-BB35-95601A782483}" presName="root" presStyleCnt="0">
        <dgm:presLayoutVars>
          <dgm:dir/>
          <dgm:resizeHandles val="exact"/>
        </dgm:presLayoutVars>
      </dgm:prSet>
      <dgm:spPr/>
    </dgm:pt>
    <dgm:pt modelId="{09F48DA1-55EC-471C-913D-37E5103797A9}" type="pres">
      <dgm:prSet presAssocID="{6C1086CA-BA20-482E-A8DF-8FB1F27ADCFA}" presName="compNode" presStyleCnt="0"/>
      <dgm:spPr/>
    </dgm:pt>
    <dgm:pt modelId="{8BCFAE29-E414-44B9-B84F-0CE0EF11A4A8}" type="pres">
      <dgm:prSet presAssocID="{6C1086CA-BA20-482E-A8DF-8FB1F27ADC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5B7BCD97-F845-4F59-BA16-FB2B5F6952BF}" type="pres">
      <dgm:prSet presAssocID="{6C1086CA-BA20-482E-A8DF-8FB1F27ADCFA}" presName="iconSpace" presStyleCnt="0"/>
      <dgm:spPr/>
    </dgm:pt>
    <dgm:pt modelId="{0ACDA855-432E-4908-9D07-2DA7CC1EE285}" type="pres">
      <dgm:prSet presAssocID="{6C1086CA-BA20-482E-A8DF-8FB1F27ADCFA}" presName="parTx" presStyleLbl="revTx" presStyleIdx="0" presStyleCnt="6">
        <dgm:presLayoutVars>
          <dgm:chMax val="0"/>
          <dgm:chPref val="0"/>
        </dgm:presLayoutVars>
      </dgm:prSet>
      <dgm:spPr/>
    </dgm:pt>
    <dgm:pt modelId="{1B1E3A44-5393-4C7B-BF79-13F2797EDDD0}" type="pres">
      <dgm:prSet presAssocID="{6C1086CA-BA20-482E-A8DF-8FB1F27ADCFA}" presName="txSpace" presStyleCnt="0"/>
      <dgm:spPr/>
    </dgm:pt>
    <dgm:pt modelId="{5C5A5A1D-8965-4305-9296-219472CFB511}" type="pres">
      <dgm:prSet presAssocID="{6C1086CA-BA20-482E-A8DF-8FB1F27ADCFA}" presName="desTx" presStyleLbl="revTx" presStyleIdx="1" presStyleCnt="6">
        <dgm:presLayoutVars/>
      </dgm:prSet>
      <dgm:spPr/>
    </dgm:pt>
    <dgm:pt modelId="{64100682-162B-41F2-A327-4F90B878D0A4}" type="pres">
      <dgm:prSet presAssocID="{06F4CE80-B380-4D24-AD02-DCA112BF6E0F}" presName="sibTrans" presStyleCnt="0"/>
      <dgm:spPr/>
    </dgm:pt>
    <dgm:pt modelId="{5A7F82E3-70D7-4A12-B4D1-A82B0224AFC3}" type="pres">
      <dgm:prSet presAssocID="{F3D7183B-43BE-4D22-BF47-AF98228351BC}" presName="compNode" presStyleCnt="0"/>
      <dgm:spPr/>
    </dgm:pt>
    <dgm:pt modelId="{A7DDEFFE-5C77-4EA9-A086-10E7D127AC8E}" type="pres">
      <dgm:prSet presAssocID="{F3D7183B-43BE-4D22-BF47-AF98228351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A855293-0902-40F0-965F-40637C9ABEFF}" type="pres">
      <dgm:prSet presAssocID="{F3D7183B-43BE-4D22-BF47-AF98228351BC}" presName="iconSpace" presStyleCnt="0"/>
      <dgm:spPr/>
    </dgm:pt>
    <dgm:pt modelId="{31DB422F-88F8-42CE-9781-AE5C96BEBC65}" type="pres">
      <dgm:prSet presAssocID="{F3D7183B-43BE-4D22-BF47-AF98228351BC}" presName="parTx" presStyleLbl="revTx" presStyleIdx="2" presStyleCnt="6">
        <dgm:presLayoutVars>
          <dgm:chMax val="0"/>
          <dgm:chPref val="0"/>
        </dgm:presLayoutVars>
      </dgm:prSet>
      <dgm:spPr/>
    </dgm:pt>
    <dgm:pt modelId="{5B8188B5-64C1-4014-98B1-66C8B11285F8}" type="pres">
      <dgm:prSet presAssocID="{F3D7183B-43BE-4D22-BF47-AF98228351BC}" presName="txSpace" presStyleCnt="0"/>
      <dgm:spPr/>
    </dgm:pt>
    <dgm:pt modelId="{543751AF-C5AE-4549-BEC6-F25614A2E6D2}" type="pres">
      <dgm:prSet presAssocID="{F3D7183B-43BE-4D22-BF47-AF98228351BC}" presName="desTx" presStyleLbl="revTx" presStyleIdx="3" presStyleCnt="6">
        <dgm:presLayoutVars/>
      </dgm:prSet>
      <dgm:spPr/>
    </dgm:pt>
    <dgm:pt modelId="{A49EE932-762F-432A-84AC-ED77E0ED6A3B}" type="pres">
      <dgm:prSet presAssocID="{731EF876-C2A7-4322-8384-67E595B4E6B5}" presName="sibTrans" presStyleCnt="0"/>
      <dgm:spPr/>
    </dgm:pt>
    <dgm:pt modelId="{0F49CA14-E9E3-4850-81BB-16E51C4B63C3}" type="pres">
      <dgm:prSet presAssocID="{15559506-4661-4844-941B-537BC9956F21}" presName="compNode" presStyleCnt="0"/>
      <dgm:spPr/>
    </dgm:pt>
    <dgm:pt modelId="{FB2A52D1-90A5-42D1-A64F-B0EA105C63A7}" type="pres">
      <dgm:prSet presAssocID="{15559506-4661-4844-941B-537BC9956F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E129AE6B-E154-4797-B83B-01480ECAB8AE}" type="pres">
      <dgm:prSet presAssocID="{15559506-4661-4844-941B-537BC9956F21}" presName="iconSpace" presStyleCnt="0"/>
      <dgm:spPr/>
    </dgm:pt>
    <dgm:pt modelId="{0828C1E4-3B78-4513-95F1-CFD834F5A031}" type="pres">
      <dgm:prSet presAssocID="{15559506-4661-4844-941B-537BC9956F21}" presName="parTx" presStyleLbl="revTx" presStyleIdx="4" presStyleCnt="6">
        <dgm:presLayoutVars>
          <dgm:chMax val="0"/>
          <dgm:chPref val="0"/>
        </dgm:presLayoutVars>
      </dgm:prSet>
      <dgm:spPr/>
    </dgm:pt>
    <dgm:pt modelId="{6D427C74-DC54-4292-938B-6376893ADFD1}" type="pres">
      <dgm:prSet presAssocID="{15559506-4661-4844-941B-537BC9956F21}" presName="txSpace" presStyleCnt="0"/>
      <dgm:spPr/>
    </dgm:pt>
    <dgm:pt modelId="{901704CE-5A53-4BB0-9091-14B25C5CB2F7}" type="pres">
      <dgm:prSet presAssocID="{15559506-4661-4844-941B-537BC9956F21}" presName="desTx" presStyleLbl="revTx" presStyleIdx="5" presStyleCnt="6">
        <dgm:presLayoutVars/>
      </dgm:prSet>
      <dgm:spPr/>
    </dgm:pt>
  </dgm:ptLst>
  <dgm:cxnLst>
    <dgm:cxn modelId="{92ED7B19-2D8A-4C54-BD7D-9D9C8B60D856}" type="presOf" srcId="{F3D7183B-43BE-4D22-BF47-AF98228351BC}" destId="{31DB422F-88F8-42CE-9781-AE5C96BEBC65}" srcOrd="0" destOrd="0" presId="urn:microsoft.com/office/officeart/2018/2/layout/IconLabelDescriptionList"/>
    <dgm:cxn modelId="{2A27C526-884E-451B-A29C-218F72B2CA33}" type="presOf" srcId="{EAEDB71F-3DB0-4840-BE19-8764FFCA5B12}" destId="{543751AF-C5AE-4549-BEC6-F25614A2E6D2}" srcOrd="0" destOrd="0" presId="urn:microsoft.com/office/officeart/2018/2/layout/IconLabelDescriptionList"/>
    <dgm:cxn modelId="{DEF2B627-E45A-4393-9B78-36406225BBD1}" srcId="{B180500F-4823-4426-BB35-95601A782483}" destId="{15559506-4661-4844-941B-537BC9956F21}" srcOrd="2" destOrd="0" parTransId="{FD4D716E-22E9-4CF5-BC70-D1BB3DE48CE4}" sibTransId="{DBF9B839-687D-4224-A974-F8BA00CC70C1}"/>
    <dgm:cxn modelId="{C60FA834-52A4-490D-9F71-AA6AA34A2702}" type="presOf" srcId="{449B76D9-E018-44E2-B215-A20D883BA12B}" destId="{5C5A5A1D-8965-4305-9296-219472CFB511}" srcOrd="0" destOrd="0" presId="urn:microsoft.com/office/officeart/2018/2/layout/IconLabelDescriptionList"/>
    <dgm:cxn modelId="{D7919E40-D6EC-431E-8704-CD13A6E67030}" srcId="{F3D7183B-43BE-4D22-BF47-AF98228351BC}" destId="{EAEDB71F-3DB0-4840-BE19-8764FFCA5B12}" srcOrd="0" destOrd="0" parTransId="{136503B8-55FA-455A-8674-44624668EB4C}" sibTransId="{377D6DD1-206F-4E21-8F1F-E3EBDBBC22CA}"/>
    <dgm:cxn modelId="{AA5DA845-C491-4CCA-904D-4F11E81612AB}" srcId="{6C1086CA-BA20-482E-A8DF-8FB1F27ADCFA}" destId="{449B76D9-E018-44E2-B215-A20D883BA12B}" srcOrd="0" destOrd="0" parTransId="{CCF222B5-74BC-4E21-ABE0-CACBA082AA3F}" sibTransId="{E73252BD-A66F-47A9-A513-D67D1562BE63}"/>
    <dgm:cxn modelId="{70F8D848-285B-4483-B520-1A3D739E55BD}" type="presOf" srcId="{6C1086CA-BA20-482E-A8DF-8FB1F27ADCFA}" destId="{0ACDA855-432E-4908-9D07-2DA7CC1EE285}" srcOrd="0" destOrd="0" presId="urn:microsoft.com/office/officeart/2018/2/layout/IconLabelDescriptionList"/>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5EF8A17C-025B-4D8E-9163-7613F2B34142}" type="presOf" srcId="{755E69B0-9DEE-4CE0-A96D-C5EEE2ED07B3}" destId="{901704CE-5A53-4BB0-9091-14B25C5CB2F7}" srcOrd="0" destOrd="0" presId="urn:microsoft.com/office/officeart/2018/2/layout/IconLabelDescriptionList"/>
    <dgm:cxn modelId="{FAF6F8BD-4639-4346-B60E-28C38A31F873}" type="presOf" srcId="{15559506-4661-4844-941B-537BC9956F21}" destId="{0828C1E4-3B78-4513-95F1-CFD834F5A031}" srcOrd="0" destOrd="0" presId="urn:microsoft.com/office/officeart/2018/2/layout/IconLabelDescriptionList"/>
    <dgm:cxn modelId="{390D17F6-DA23-465E-B39C-C605C1C1B581}" type="presOf" srcId="{B180500F-4823-4426-BB35-95601A782483}" destId="{768CA695-9AA2-4920-A2F6-7703338BAC6E}" srcOrd="0" destOrd="0" presId="urn:microsoft.com/office/officeart/2018/2/layout/IconLabelDescriptionList"/>
    <dgm:cxn modelId="{DA3B69F8-781C-4DEC-9B89-20FB5EE5C035}" srcId="{B180500F-4823-4426-BB35-95601A782483}" destId="{6C1086CA-BA20-482E-A8DF-8FB1F27ADCFA}" srcOrd="0" destOrd="0" parTransId="{DBA7F63C-78AD-4A4F-92FD-0B47CB9EA483}" sibTransId="{06F4CE80-B380-4D24-AD02-DCA112BF6E0F}"/>
    <dgm:cxn modelId="{92956959-3A2D-435A-8091-B20767A518C5}" type="presParOf" srcId="{768CA695-9AA2-4920-A2F6-7703338BAC6E}" destId="{09F48DA1-55EC-471C-913D-37E5103797A9}" srcOrd="0" destOrd="0" presId="urn:microsoft.com/office/officeart/2018/2/layout/IconLabelDescriptionList"/>
    <dgm:cxn modelId="{5C7A0125-AE42-4947-BBF7-6928E0F41ACB}" type="presParOf" srcId="{09F48DA1-55EC-471C-913D-37E5103797A9}" destId="{8BCFAE29-E414-44B9-B84F-0CE0EF11A4A8}" srcOrd="0" destOrd="0" presId="urn:microsoft.com/office/officeart/2018/2/layout/IconLabelDescriptionList"/>
    <dgm:cxn modelId="{2DA07848-E348-4CF5-80D6-B635EBAC8B0F}" type="presParOf" srcId="{09F48DA1-55EC-471C-913D-37E5103797A9}" destId="{5B7BCD97-F845-4F59-BA16-FB2B5F6952BF}" srcOrd="1" destOrd="0" presId="urn:microsoft.com/office/officeart/2018/2/layout/IconLabelDescriptionList"/>
    <dgm:cxn modelId="{27EF35AC-3567-4803-BCE8-EBF292A6FA48}" type="presParOf" srcId="{09F48DA1-55EC-471C-913D-37E5103797A9}" destId="{0ACDA855-432E-4908-9D07-2DA7CC1EE285}" srcOrd="2" destOrd="0" presId="urn:microsoft.com/office/officeart/2018/2/layout/IconLabelDescriptionList"/>
    <dgm:cxn modelId="{E217A379-F3F8-4625-B2F9-A472E09DB71A}" type="presParOf" srcId="{09F48DA1-55EC-471C-913D-37E5103797A9}" destId="{1B1E3A44-5393-4C7B-BF79-13F2797EDDD0}" srcOrd="3" destOrd="0" presId="urn:microsoft.com/office/officeart/2018/2/layout/IconLabelDescriptionList"/>
    <dgm:cxn modelId="{80C4B490-5404-4363-838F-FDADEF97F47F}" type="presParOf" srcId="{09F48DA1-55EC-471C-913D-37E5103797A9}" destId="{5C5A5A1D-8965-4305-9296-219472CFB511}" srcOrd="4" destOrd="0" presId="urn:microsoft.com/office/officeart/2018/2/layout/IconLabelDescriptionList"/>
    <dgm:cxn modelId="{81E50F2A-A931-44DE-B9FE-B1F3602F73F4}" type="presParOf" srcId="{768CA695-9AA2-4920-A2F6-7703338BAC6E}" destId="{64100682-162B-41F2-A327-4F90B878D0A4}" srcOrd="1" destOrd="0" presId="urn:microsoft.com/office/officeart/2018/2/layout/IconLabelDescriptionList"/>
    <dgm:cxn modelId="{79999EDF-5FA6-4B02-840C-B2DE1520D8FD}" type="presParOf" srcId="{768CA695-9AA2-4920-A2F6-7703338BAC6E}" destId="{5A7F82E3-70D7-4A12-B4D1-A82B0224AFC3}" srcOrd="2" destOrd="0" presId="urn:microsoft.com/office/officeart/2018/2/layout/IconLabelDescriptionList"/>
    <dgm:cxn modelId="{3828B741-7E02-489F-A09B-6A2CA0F71999}" type="presParOf" srcId="{5A7F82E3-70D7-4A12-B4D1-A82B0224AFC3}" destId="{A7DDEFFE-5C77-4EA9-A086-10E7D127AC8E}" srcOrd="0" destOrd="0" presId="urn:microsoft.com/office/officeart/2018/2/layout/IconLabelDescriptionList"/>
    <dgm:cxn modelId="{F3D95EC3-0A0C-47F1-AE19-E53A7EF8772F}" type="presParOf" srcId="{5A7F82E3-70D7-4A12-B4D1-A82B0224AFC3}" destId="{5A855293-0902-40F0-965F-40637C9ABEFF}" srcOrd="1" destOrd="0" presId="urn:microsoft.com/office/officeart/2018/2/layout/IconLabelDescriptionList"/>
    <dgm:cxn modelId="{3908B952-D922-4963-A166-95476F8F75CA}" type="presParOf" srcId="{5A7F82E3-70D7-4A12-B4D1-A82B0224AFC3}" destId="{31DB422F-88F8-42CE-9781-AE5C96BEBC65}" srcOrd="2" destOrd="0" presId="urn:microsoft.com/office/officeart/2018/2/layout/IconLabelDescriptionList"/>
    <dgm:cxn modelId="{F2C5A2F7-1179-4CA3-84AE-E47A3ADFF8E4}" type="presParOf" srcId="{5A7F82E3-70D7-4A12-B4D1-A82B0224AFC3}" destId="{5B8188B5-64C1-4014-98B1-66C8B11285F8}" srcOrd="3" destOrd="0" presId="urn:microsoft.com/office/officeart/2018/2/layout/IconLabelDescriptionList"/>
    <dgm:cxn modelId="{1DC4C77A-151F-4582-91E9-2406E1FEB9B2}" type="presParOf" srcId="{5A7F82E3-70D7-4A12-B4D1-A82B0224AFC3}" destId="{543751AF-C5AE-4549-BEC6-F25614A2E6D2}" srcOrd="4" destOrd="0" presId="urn:microsoft.com/office/officeart/2018/2/layout/IconLabelDescriptionList"/>
    <dgm:cxn modelId="{A677A761-BE6A-458D-80AD-FDDC74453D5C}" type="presParOf" srcId="{768CA695-9AA2-4920-A2F6-7703338BAC6E}" destId="{A49EE932-762F-432A-84AC-ED77E0ED6A3B}" srcOrd="3" destOrd="0" presId="urn:microsoft.com/office/officeart/2018/2/layout/IconLabelDescriptionList"/>
    <dgm:cxn modelId="{FDD6DBD2-162A-40DB-A0D2-9FE76310E59D}" type="presParOf" srcId="{768CA695-9AA2-4920-A2F6-7703338BAC6E}" destId="{0F49CA14-E9E3-4850-81BB-16E51C4B63C3}" srcOrd="4" destOrd="0" presId="urn:microsoft.com/office/officeart/2018/2/layout/IconLabelDescriptionList"/>
    <dgm:cxn modelId="{5B2BE943-F35C-4EC0-9E30-82EF20D09ACB}" type="presParOf" srcId="{0F49CA14-E9E3-4850-81BB-16E51C4B63C3}" destId="{FB2A52D1-90A5-42D1-A64F-B0EA105C63A7}" srcOrd="0" destOrd="0" presId="urn:microsoft.com/office/officeart/2018/2/layout/IconLabelDescriptionList"/>
    <dgm:cxn modelId="{07E69720-931D-43AA-990A-C11828D2727C}" type="presParOf" srcId="{0F49CA14-E9E3-4850-81BB-16E51C4B63C3}" destId="{E129AE6B-E154-4797-B83B-01480ECAB8AE}" srcOrd="1" destOrd="0" presId="urn:microsoft.com/office/officeart/2018/2/layout/IconLabelDescriptionList"/>
    <dgm:cxn modelId="{090DB257-3DDC-4F1E-9451-52F3AF1D8E4A}" type="presParOf" srcId="{0F49CA14-E9E3-4850-81BB-16E51C4B63C3}" destId="{0828C1E4-3B78-4513-95F1-CFD834F5A031}" srcOrd="2" destOrd="0" presId="urn:microsoft.com/office/officeart/2018/2/layout/IconLabelDescriptionList"/>
    <dgm:cxn modelId="{B00CF1AD-6F12-43C9-9729-77FF669E89AA}" type="presParOf" srcId="{0F49CA14-E9E3-4850-81BB-16E51C4B63C3}" destId="{6D427C74-DC54-4292-938B-6376893ADFD1}" srcOrd="3" destOrd="0" presId="urn:microsoft.com/office/officeart/2018/2/layout/IconLabelDescriptionList"/>
    <dgm:cxn modelId="{47777BA7-A2B1-415F-9128-476587A1F646}" type="presParOf" srcId="{0F49CA14-E9E3-4850-81BB-16E51C4B63C3}" destId="{901704CE-5A53-4BB0-9091-14B25C5CB2F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80500F-4823-4426-BB35-95601A782483}"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6C1086CA-BA20-482E-A8DF-8FB1F27ADCFA}">
      <dgm:prSet/>
      <dgm:spPr/>
      <dgm:t>
        <a:bodyPr/>
        <a:lstStyle/>
        <a:p>
          <a:pPr>
            <a:lnSpc>
              <a:spcPct val="100000"/>
            </a:lnSpc>
          </a:pPr>
          <a:r>
            <a:rPr lang="en-US"/>
            <a:t>Encryption</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dgm:spPr/>
      <dgm:t>
        <a:bodyPr/>
        <a:lstStyle/>
        <a:p>
          <a:pPr>
            <a:lnSpc>
              <a:spcPct val="100000"/>
            </a:lnSpc>
          </a:pPr>
          <a:r>
            <a:rPr lang="en-US"/>
            <a:t>Passwords</a:t>
          </a:r>
          <a:r>
            <a:rPr lang="en-US" baseline="0"/>
            <a:t> are securely hashed using the Bcrypt algorithm, providing a high level of security against unauthorized access and password breaches.</a:t>
          </a:r>
          <a:endParaRPr lang="en-US"/>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pPr>
          <a:r>
            <a:rPr lang="en-US"/>
            <a:t>Access Controls</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dgm:spPr/>
      <dgm:t>
        <a:bodyPr/>
        <a:lstStyle/>
        <a:p>
          <a:pPr>
            <a:lnSpc>
              <a:spcPct val="100000"/>
            </a:lnSpc>
          </a:pPr>
          <a:r>
            <a:rPr lang="en-US"/>
            <a:t>Role-based access control (RBAC) and access control lists (ACLs) were implemented within the system to enforce access policies and verify authorization.</a:t>
          </a:r>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pPr>
          <a:r>
            <a:rPr lang="en-US"/>
            <a:t>2FA</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dgm:spPr/>
      <dgm:t>
        <a:bodyPr/>
        <a:lstStyle/>
        <a:p>
          <a:pPr>
            <a:lnSpc>
              <a:spcPct val="100000"/>
            </a:lnSpc>
          </a:pPr>
          <a:r>
            <a:rPr lang="en-US"/>
            <a:t>The system uses a two-factor authentication (2FA) with Google authenticator to ensure the security of accounts beyond just the username and password.</a:t>
          </a:r>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4D7594FE-EB02-4831-8ABD-FFE0A8DAC351}">
      <dgm:prSet/>
      <dgm:spPr/>
      <dgm:t>
        <a:bodyPr/>
        <a:lstStyle/>
        <a:p>
          <a:pPr>
            <a:lnSpc>
              <a:spcPct val="100000"/>
            </a:lnSpc>
          </a:pPr>
          <a:r>
            <a:rPr lang="en-US"/>
            <a:t>Secure API</a:t>
          </a:r>
        </a:p>
      </dgm:t>
    </dgm:pt>
    <dgm:pt modelId="{6EE08E5C-5B10-47A3-AC0B-C984691C35EB}" type="parTrans" cxnId="{EEF7B26E-AAD2-4152-94E7-C818CC09606E}">
      <dgm:prSet/>
      <dgm:spPr/>
      <dgm:t>
        <a:bodyPr/>
        <a:lstStyle/>
        <a:p>
          <a:endParaRPr lang="en-US"/>
        </a:p>
      </dgm:t>
    </dgm:pt>
    <dgm:pt modelId="{7E124F16-7353-4DD9-9190-40C4EB557D23}" type="sibTrans" cxnId="{EEF7B26E-AAD2-4152-94E7-C818CC09606E}">
      <dgm:prSet/>
      <dgm:spPr/>
      <dgm:t>
        <a:bodyPr/>
        <a:lstStyle/>
        <a:p>
          <a:endParaRPr lang="en-US"/>
        </a:p>
      </dgm:t>
    </dgm:pt>
    <dgm:pt modelId="{84D265DD-2CA8-41F3-9B6E-1601A6C155E5}">
      <dgm:prSet/>
      <dgm:spPr/>
      <dgm:t>
        <a:bodyPr/>
        <a:lstStyle/>
        <a:p>
          <a:pPr>
            <a:lnSpc>
              <a:spcPct val="100000"/>
            </a:lnSpc>
          </a:pPr>
          <a:r>
            <a:rPr lang="en-US"/>
            <a:t>The backend API can respond to requests from a specified origin with specified headers, methods, and credentials, adhering to CORS policies.</a:t>
          </a:r>
        </a:p>
      </dgm:t>
    </dgm:pt>
    <dgm:pt modelId="{7D60783C-8558-4657-A2D1-42B2EE6A8776}" type="parTrans" cxnId="{E2101C0E-9E38-4E04-9843-546D3AC39E9A}">
      <dgm:prSet/>
      <dgm:spPr/>
      <dgm:t>
        <a:bodyPr/>
        <a:lstStyle/>
        <a:p>
          <a:endParaRPr lang="en-US"/>
        </a:p>
      </dgm:t>
    </dgm:pt>
    <dgm:pt modelId="{7F5543DC-9114-4068-BF2B-04D19956A11D}" type="sibTrans" cxnId="{E2101C0E-9E38-4E04-9843-546D3AC39E9A}">
      <dgm:prSet/>
      <dgm:spPr/>
      <dgm:t>
        <a:bodyPr/>
        <a:lstStyle/>
        <a:p>
          <a:endParaRPr lang="en-US"/>
        </a:p>
      </dgm:t>
    </dgm:pt>
    <dgm:pt modelId="{9022ADB6-FDAC-484F-80F4-7FB105C578E2}" type="pres">
      <dgm:prSet presAssocID="{B180500F-4823-4426-BB35-95601A782483}" presName="root" presStyleCnt="0">
        <dgm:presLayoutVars>
          <dgm:dir/>
          <dgm:resizeHandles val="exact"/>
        </dgm:presLayoutVars>
      </dgm:prSet>
      <dgm:spPr/>
    </dgm:pt>
    <dgm:pt modelId="{EA82A03C-B638-41C2-9E96-559AB0111D80}" type="pres">
      <dgm:prSet presAssocID="{6C1086CA-BA20-482E-A8DF-8FB1F27ADCFA}" presName="compNode" presStyleCnt="0"/>
      <dgm:spPr/>
    </dgm:pt>
    <dgm:pt modelId="{4BDC5A2B-0B73-4E81-8A03-3233D6C8137B}" type="pres">
      <dgm:prSet presAssocID="{6C1086CA-BA20-482E-A8DF-8FB1F27ADCFA}" presName="bgRect" presStyleLbl="bgShp" presStyleIdx="0" presStyleCnt="4"/>
      <dgm:spPr/>
    </dgm:pt>
    <dgm:pt modelId="{E6B977D7-1BF4-4730-8B7B-C4196C74F90D}" type="pres">
      <dgm:prSet presAssocID="{6C1086CA-BA20-482E-A8DF-8FB1F27ADC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0A6FC886-0D44-48C2-A4A3-3C172542DB41}" type="pres">
      <dgm:prSet presAssocID="{6C1086CA-BA20-482E-A8DF-8FB1F27ADCFA}" presName="spaceRect" presStyleCnt="0"/>
      <dgm:spPr/>
    </dgm:pt>
    <dgm:pt modelId="{48293655-8629-4BAC-8EB4-8187FA6A959F}" type="pres">
      <dgm:prSet presAssocID="{6C1086CA-BA20-482E-A8DF-8FB1F27ADCFA}" presName="parTx" presStyleLbl="revTx" presStyleIdx="0" presStyleCnt="8">
        <dgm:presLayoutVars>
          <dgm:chMax val="0"/>
          <dgm:chPref val="0"/>
        </dgm:presLayoutVars>
      </dgm:prSet>
      <dgm:spPr/>
    </dgm:pt>
    <dgm:pt modelId="{6479D5DC-F155-4E37-9AAC-BA3380E2851E}" type="pres">
      <dgm:prSet presAssocID="{6C1086CA-BA20-482E-A8DF-8FB1F27ADCFA}" presName="desTx" presStyleLbl="revTx" presStyleIdx="1" presStyleCnt="8">
        <dgm:presLayoutVars/>
      </dgm:prSet>
      <dgm:spPr/>
    </dgm:pt>
    <dgm:pt modelId="{BC1080D8-BB02-4D6D-A89D-680C442C8E6D}" type="pres">
      <dgm:prSet presAssocID="{06F4CE80-B380-4D24-AD02-DCA112BF6E0F}" presName="sibTrans" presStyleCnt="0"/>
      <dgm:spPr/>
    </dgm:pt>
    <dgm:pt modelId="{E57591AF-BF12-4B46-98F7-65375B817BCD}" type="pres">
      <dgm:prSet presAssocID="{F3D7183B-43BE-4D22-BF47-AF98228351BC}" presName="compNode" presStyleCnt="0"/>
      <dgm:spPr/>
    </dgm:pt>
    <dgm:pt modelId="{0C0877B9-B5C3-4E84-A904-CA5F28F27AEF}" type="pres">
      <dgm:prSet presAssocID="{F3D7183B-43BE-4D22-BF47-AF98228351BC}" presName="bgRect" presStyleLbl="bgShp" presStyleIdx="1" presStyleCnt="4"/>
      <dgm:spPr/>
    </dgm:pt>
    <dgm:pt modelId="{B8F17BFA-6D54-4AA1-AE97-76364EC534D9}" type="pres">
      <dgm:prSet presAssocID="{F3D7183B-43BE-4D22-BF47-AF98228351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E7177F3-0B7D-44A3-B738-D52C96206D21}" type="pres">
      <dgm:prSet presAssocID="{F3D7183B-43BE-4D22-BF47-AF98228351BC}" presName="spaceRect" presStyleCnt="0"/>
      <dgm:spPr/>
    </dgm:pt>
    <dgm:pt modelId="{E7D29603-ABC4-4A62-8EF7-E7568279F977}" type="pres">
      <dgm:prSet presAssocID="{F3D7183B-43BE-4D22-BF47-AF98228351BC}" presName="parTx" presStyleLbl="revTx" presStyleIdx="2" presStyleCnt="8">
        <dgm:presLayoutVars>
          <dgm:chMax val="0"/>
          <dgm:chPref val="0"/>
        </dgm:presLayoutVars>
      </dgm:prSet>
      <dgm:spPr/>
    </dgm:pt>
    <dgm:pt modelId="{654D05F0-8428-4F2D-96D4-8715BA7DE439}" type="pres">
      <dgm:prSet presAssocID="{F3D7183B-43BE-4D22-BF47-AF98228351BC}" presName="desTx" presStyleLbl="revTx" presStyleIdx="3" presStyleCnt="8">
        <dgm:presLayoutVars/>
      </dgm:prSet>
      <dgm:spPr/>
    </dgm:pt>
    <dgm:pt modelId="{800A3DE7-388B-44D1-A862-1ACD19B3814E}" type="pres">
      <dgm:prSet presAssocID="{731EF876-C2A7-4322-8384-67E595B4E6B5}" presName="sibTrans" presStyleCnt="0"/>
      <dgm:spPr/>
    </dgm:pt>
    <dgm:pt modelId="{1E3D9EEC-915B-4E01-8B65-A10F99DF1C4E}" type="pres">
      <dgm:prSet presAssocID="{15559506-4661-4844-941B-537BC9956F21}" presName="compNode" presStyleCnt="0"/>
      <dgm:spPr/>
    </dgm:pt>
    <dgm:pt modelId="{6920374F-83B6-495C-B3C7-A58DA7D39D2F}" type="pres">
      <dgm:prSet presAssocID="{15559506-4661-4844-941B-537BC9956F21}" presName="bgRect" presStyleLbl="bgShp" presStyleIdx="2" presStyleCnt="4"/>
      <dgm:spPr/>
    </dgm:pt>
    <dgm:pt modelId="{DAC85A01-1650-43B6-B96D-AB8944A48147}" type="pres">
      <dgm:prSet presAssocID="{15559506-4661-4844-941B-537BC9956F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212E5E5-3EE5-4EF7-AAAA-643E7012D00E}" type="pres">
      <dgm:prSet presAssocID="{15559506-4661-4844-941B-537BC9956F21}" presName="spaceRect" presStyleCnt="0"/>
      <dgm:spPr/>
    </dgm:pt>
    <dgm:pt modelId="{1C008AF6-727D-4EB1-B350-792420C3AF87}" type="pres">
      <dgm:prSet presAssocID="{15559506-4661-4844-941B-537BC9956F21}" presName="parTx" presStyleLbl="revTx" presStyleIdx="4" presStyleCnt="8">
        <dgm:presLayoutVars>
          <dgm:chMax val="0"/>
          <dgm:chPref val="0"/>
        </dgm:presLayoutVars>
      </dgm:prSet>
      <dgm:spPr/>
    </dgm:pt>
    <dgm:pt modelId="{3278F085-4C03-4C6B-9E1F-07F6D2B9D951}" type="pres">
      <dgm:prSet presAssocID="{15559506-4661-4844-941B-537BC9956F21}" presName="desTx" presStyleLbl="revTx" presStyleIdx="5" presStyleCnt="8">
        <dgm:presLayoutVars/>
      </dgm:prSet>
      <dgm:spPr/>
    </dgm:pt>
    <dgm:pt modelId="{E97578CC-40C4-497E-8863-65C333FF7928}" type="pres">
      <dgm:prSet presAssocID="{DBF9B839-687D-4224-A974-F8BA00CC70C1}" presName="sibTrans" presStyleCnt="0"/>
      <dgm:spPr/>
    </dgm:pt>
    <dgm:pt modelId="{BCEE7C27-8250-44D4-9441-D5CCB8CF0190}" type="pres">
      <dgm:prSet presAssocID="{4D7594FE-EB02-4831-8ABD-FFE0A8DAC351}" presName="compNode" presStyleCnt="0"/>
      <dgm:spPr/>
    </dgm:pt>
    <dgm:pt modelId="{A2042419-4867-4E1D-81E1-1D4ADF709B13}" type="pres">
      <dgm:prSet presAssocID="{4D7594FE-EB02-4831-8ABD-FFE0A8DAC351}" presName="bgRect" presStyleLbl="bgShp" presStyleIdx="3" presStyleCnt="4"/>
      <dgm:spPr/>
    </dgm:pt>
    <dgm:pt modelId="{2BD47671-96E0-4256-8E96-5367C66A7782}" type="pres">
      <dgm:prSet presAssocID="{4D7594FE-EB02-4831-8ABD-FFE0A8DAC3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7739A5E-452A-4930-AFA5-945DB1C9DFE5}" type="pres">
      <dgm:prSet presAssocID="{4D7594FE-EB02-4831-8ABD-FFE0A8DAC351}" presName="spaceRect" presStyleCnt="0"/>
      <dgm:spPr/>
    </dgm:pt>
    <dgm:pt modelId="{C01FD33A-E475-43A8-B4F3-2198AA53C0B2}" type="pres">
      <dgm:prSet presAssocID="{4D7594FE-EB02-4831-8ABD-FFE0A8DAC351}" presName="parTx" presStyleLbl="revTx" presStyleIdx="6" presStyleCnt="8">
        <dgm:presLayoutVars>
          <dgm:chMax val="0"/>
          <dgm:chPref val="0"/>
        </dgm:presLayoutVars>
      </dgm:prSet>
      <dgm:spPr/>
    </dgm:pt>
    <dgm:pt modelId="{A50AE305-38CE-4EB2-A57A-F3D86EDB9316}" type="pres">
      <dgm:prSet presAssocID="{4D7594FE-EB02-4831-8ABD-FFE0A8DAC351}" presName="desTx" presStyleLbl="revTx" presStyleIdx="7" presStyleCnt="8">
        <dgm:presLayoutVars/>
      </dgm:prSet>
      <dgm:spPr/>
    </dgm:pt>
  </dgm:ptLst>
  <dgm:cxnLst>
    <dgm:cxn modelId="{E2101C0E-9E38-4E04-9843-546D3AC39E9A}" srcId="{4D7594FE-EB02-4831-8ABD-FFE0A8DAC351}" destId="{84D265DD-2CA8-41F3-9B6E-1601A6C155E5}" srcOrd="0" destOrd="0" parTransId="{7D60783C-8558-4657-A2D1-42B2EE6A8776}" sibTransId="{7F5543DC-9114-4068-BF2B-04D19956A11D}"/>
    <dgm:cxn modelId="{DA507326-FB28-40D1-AE53-94E541ED15C0}" type="presOf" srcId="{755E69B0-9DEE-4CE0-A96D-C5EEE2ED07B3}" destId="{3278F085-4C03-4C6B-9E1F-07F6D2B9D951}" srcOrd="0" destOrd="0" presId="urn:microsoft.com/office/officeart/2018/2/layout/IconVerticalSolidList"/>
    <dgm:cxn modelId="{DEF2B627-E45A-4393-9B78-36406225BBD1}" srcId="{B180500F-4823-4426-BB35-95601A782483}" destId="{15559506-4661-4844-941B-537BC9956F21}" srcOrd="2" destOrd="0" parTransId="{FD4D716E-22E9-4CF5-BC70-D1BB3DE48CE4}" sibTransId="{DBF9B839-687D-4224-A974-F8BA00CC70C1}"/>
    <dgm:cxn modelId="{6B8DDC2D-01BF-44CE-9932-31E3B399AD35}" type="presOf" srcId="{EAEDB71F-3DB0-4840-BE19-8764FFCA5B12}" destId="{654D05F0-8428-4F2D-96D4-8715BA7DE439}" srcOrd="0" destOrd="0" presId="urn:microsoft.com/office/officeart/2018/2/layout/IconVerticalSolidList"/>
    <dgm:cxn modelId="{D7919E40-D6EC-431E-8704-CD13A6E67030}" srcId="{F3D7183B-43BE-4D22-BF47-AF98228351BC}" destId="{EAEDB71F-3DB0-4840-BE19-8764FFCA5B12}" srcOrd="0" destOrd="0" parTransId="{136503B8-55FA-455A-8674-44624668EB4C}" sibTransId="{377D6DD1-206F-4E21-8F1F-E3EBDBBC22CA}"/>
    <dgm:cxn modelId="{39DAD961-0BD7-433E-BB97-829E84CCF026}" type="presOf" srcId="{4D7594FE-EB02-4831-8ABD-FFE0A8DAC351}" destId="{C01FD33A-E475-43A8-B4F3-2198AA53C0B2}" srcOrd="0" destOrd="0" presId="urn:microsoft.com/office/officeart/2018/2/layout/IconVerticalSolidList"/>
    <dgm:cxn modelId="{AA5DA845-C491-4CCA-904D-4F11E81612AB}" srcId="{6C1086CA-BA20-482E-A8DF-8FB1F27ADCFA}" destId="{449B76D9-E018-44E2-B215-A20D883BA12B}" srcOrd="0" destOrd="0" parTransId="{CCF222B5-74BC-4E21-ABE0-CACBA082AA3F}" sibTransId="{E73252BD-A66F-47A9-A513-D67D1562BE63}"/>
    <dgm:cxn modelId="{EEF7B26E-AAD2-4152-94E7-C818CC09606E}" srcId="{B180500F-4823-4426-BB35-95601A782483}" destId="{4D7594FE-EB02-4831-8ABD-FFE0A8DAC351}" srcOrd="3" destOrd="0" parTransId="{6EE08E5C-5B10-47A3-AC0B-C984691C35EB}" sibTransId="{7E124F16-7353-4DD9-9190-40C4EB557D23}"/>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22B1FE91-9BBF-4E63-AC2A-2BCB543C36B3}" type="presOf" srcId="{449B76D9-E018-44E2-B215-A20D883BA12B}" destId="{6479D5DC-F155-4E37-9AAC-BA3380E2851E}" srcOrd="0" destOrd="0" presId="urn:microsoft.com/office/officeart/2018/2/layout/IconVerticalSolidList"/>
    <dgm:cxn modelId="{FC743EA0-5A28-4C5A-91B9-8C7DC53F4508}" type="presOf" srcId="{84D265DD-2CA8-41F3-9B6E-1601A6C155E5}" destId="{A50AE305-38CE-4EB2-A57A-F3D86EDB9316}" srcOrd="0" destOrd="0" presId="urn:microsoft.com/office/officeart/2018/2/layout/IconVerticalSolidList"/>
    <dgm:cxn modelId="{A2905CA4-5E68-443A-8925-0949B02F5229}" type="presOf" srcId="{15559506-4661-4844-941B-537BC9956F21}" destId="{1C008AF6-727D-4EB1-B350-792420C3AF87}" srcOrd="0" destOrd="0" presId="urn:microsoft.com/office/officeart/2018/2/layout/IconVerticalSolidList"/>
    <dgm:cxn modelId="{B9CB46A7-3356-4448-A986-5C7552C499DA}" type="presOf" srcId="{F3D7183B-43BE-4D22-BF47-AF98228351BC}" destId="{E7D29603-ABC4-4A62-8EF7-E7568279F977}" srcOrd="0" destOrd="0" presId="urn:microsoft.com/office/officeart/2018/2/layout/IconVerticalSolidList"/>
    <dgm:cxn modelId="{DB5BBBBB-251A-4570-909B-049D28F0245D}" type="presOf" srcId="{B180500F-4823-4426-BB35-95601A782483}" destId="{9022ADB6-FDAC-484F-80F4-7FB105C578E2}" srcOrd="0" destOrd="0" presId="urn:microsoft.com/office/officeart/2018/2/layout/IconVerticalSolidList"/>
    <dgm:cxn modelId="{DA3B69F8-781C-4DEC-9B89-20FB5EE5C035}" srcId="{B180500F-4823-4426-BB35-95601A782483}" destId="{6C1086CA-BA20-482E-A8DF-8FB1F27ADCFA}" srcOrd="0" destOrd="0" parTransId="{DBA7F63C-78AD-4A4F-92FD-0B47CB9EA483}" sibTransId="{06F4CE80-B380-4D24-AD02-DCA112BF6E0F}"/>
    <dgm:cxn modelId="{BECCA1FD-4BEF-4C95-8BFB-D38BF064EFA2}" type="presOf" srcId="{6C1086CA-BA20-482E-A8DF-8FB1F27ADCFA}" destId="{48293655-8629-4BAC-8EB4-8187FA6A959F}" srcOrd="0" destOrd="0" presId="urn:microsoft.com/office/officeart/2018/2/layout/IconVerticalSolidList"/>
    <dgm:cxn modelId="{21439038-9511-4AAF-A7B8-F4E49F5EE880}" type="presParOf" srcId="{9022ADB6-FDAC-484F-80F4-7FB105C578E2}" destId="{EA82A03C-B638-41C2-9E96-559AB0111D80}" srcOrd="0" destOrd="0" presId="urn:microsoft.com/office/officeart/2018/2/layout/IconVerticalSolidList"/>
    <dgm:cxn modelId="{B4704B2C-385D-41A7-A944-3DE2259F5615}" type="presParOf" srcId="{EA82A03C-B638-41C2-9E96-559AB0111D80}" destId="{4BDC5A2B-0B73-4E81-8A03-3233D6C8137B}" srcOrd="0" destOrd="0" presId="urn:microsoft.com/office/officeart/2018/2/layout/IconVerticalSolidList"/>
    <dgm:cxn modelId="{EDE92F23-F13D-4ABA-BA48-7E0D7C33B103}" type="presParOf" srcId="{EA82A03C-B638-41C2-9E96-559AB0111D80}" destId="{E6B977D7-1BF4-4730-8B7B-C4196C74F90D}" srcOrd="1" destOrd="0" presId="urn:microsoft.com/office/officeart/2018/2/layout/IconVerticalSolidList"/>
    <dgm:cxn modelId="{EB2A5196-C523-4864-B4C8-A4CC4049790B}" type="presParOf" srcId="{EA82A03C-B638-41C2-9E96-559AB0111D80}" destId="{0A6FC886-0D44-48C2-A4A3-3C172542DB41}" srcOrd="2" destOrd="0" presId="urn:microsoft.com/office/officeart/2018/2/layout/IconVerticalSolidList"/>
    <dgm:cxn modelId="{BE1975D6-622D-48D3-864B-AD71AA6694AB}" type="presParOf" srcId="{EA82A03C-B638-41C2-9E96-559AB0111D80}" destId="{48293655-8629-4BAC-8EB4-8187FA6A959F}" srcOrd="3" destOrd="0" presId="urn:microsoft.com/office/officeart/2018/2/layout/IconVerticalSolidList"/>
    <dgm:cxn modelId="{6D95E200-D150-4E12-BFED-72625D1486A1}" type="presParOf" srcId="{EA82A03C-B638-41C2-9E96-559AB0111D80}" destId="{6479D5DC-F155-4E37-9AAC-BA3380E2851E}" srcOrd="4" destOrd="0" presId="urn:microsoft.com/office/officeart/2018/2/layout/IconVerticalSolidList"/>
    <dgm:cxn modelId="{2A75FB8D-A4D2-4BA3-88D1-1E1FFA3B2CD0}" type="presParOf" srcId="{9022ADB6-FDAC-484F-80F4-7FB105C578E2}" destId="{BC1080D8-BB02-4D6D-A89D-680C442C8E6D}" srcOrd="1" destOrd="0" presId="urn:microsoft.com/office/officeart/2018/2/layout/IconVerticalSolidList"/>
    <dgm:cxn modelId="{6D27E4D4-F13E-402D-8B82-319CD40ABB50}" type="presParOf" srcId="{9022ADB6-FDAC-484F-80F4-7FB105C578E2}" destId="{E57591AF-BF12-4B46-98F7-65375B817BCD}" srcOrd="2" destOrd="0" presId="urn:microsoft.com/office/officeart/2018/2/layout/IconVerticalSolidList"/>
    <dgm:cxn modelId="{FED34474-B3B0-4248-A308-5EF444D67197}" type="presParOf" srcId="{E57591AF-BF12-4B46-98F7-65375B817BCD}" destId="{0C0877B9-B5C3-4E84-A904-CA5F28F27AEF}" srcOrd="0" destOrd="0" presId="urn:microsoft.com/office/officeart/2018/2/layout/IconVerticalSolidList"/>
    <dgm:cxn modelId="{CA621BEC-8A1A-4209-92DA-E2F0010DF60D}" type="presParOf" srcId="{E57591AF-BF12-4B46-98F7-65375B817BCD}" destId="{B8F17BFA-6D54-4AA1-AE97-76364EC534D9}" srcOrd="1" destOrd="0" presId="urn:microsoft.com/office/officeart/2018/2/layout/IconVerticalSolidList"/>
    <dgm:cxn modelId="{3C642C08-BF5D-4464-AB3D-02F633183733}" type="presParOf" srcId="{E57591AF-BF12-4B46-98F7-65375B817BCD}" destId="{AE7177F3-0B7D-44A3-B738-D52C96206D21}" srcOrd="2" destOrd="0" presId="urn:microsoft.com/office/officeart/2018/2/layout/IconVerticalSolidList"/>
    <dgm:cxn modelId="{2EB6D7F6-21BA-444D-9D21-5B7F060409B6}" type="presParOf" srcId="{E57591AF-BF12-4B46-98F7-65375B817BCD}" destId="{E7D29603-ABC4-4A62-8EF7-E7568279F977}" srcOrd="3" destOrd="0" presId="urn:microsoft.com/office/officeart/2018/2/layout/IconVerticalSolidList"/>
    <dgm:cxn modelId="{27F059C9-B365-454E-9741-D1DFA2978608}" type="presParOf" srcId="{E57591AF-BF12-4B46-98F7-65375B817BCD}" destId="{654D05F0-8428-4F2D-96D4-8715BA7DE439}" srcOrd="4" destOrd="0" presId="urn:microsoft.com/office/officeart/2018/2/layout/IconVerticalSolidList"/>
    <dgm:cxn modelId="{E930189F-885F-4DC0-8731-5D5038AC5DF3}" type="presParOf" srcId="{9022ADB6-FDAC-484F-80F4-7FB105C578E2}" destId="{800A3DE7-388B-44D1-A862-1ACD19B3814E}" srcOrd="3" destOrd="0" presId="urn:microsoft.com/office/officeart/2018/2/layout/IconVerticalSolidList"/>
    <dgm:cxn modelId="{00736B5F-101C-46FE-A91D-5914344F53D3}" type="presParOf" srcId="{9022ADB6-FDAC-484F-80F4-7FB105C578E2}" destId="{1E3D9EEC-915B-4E01-8B65-A10F99DF1C4E}" srcOrd="4" destOrd="0" presId="urn:microsoft.com/office/officeart/2018/2/layout/IconVerticalSolidList"/>
    <dgm:cxn modelId="{11821C10-770C-4AF2-8421-133E0404D1AC}" type="presParOf" srcId="{1E3D9EEC-915B-4E01-8B65-A10F99DF1C4E}" destId="{6920374F-83B6-495C-B3C7-A58DA7D39D2F}" srcOrd="0" destOrd="0" presId="urn:microsoft.com/office/officeart/2018/2/layout/IconVerticalSolidList"/>
    <dgm:cxn modelId="{E93A83C7-51E6-4EBE-BD7B-11623B2233E2}" type="presParOf" srcId="{1E3D9EEC-915B-4E01-8B65-A10F99DF1C4E}" destId="{DAC85A01-1650-43B6-B96D-AB8944A48147}" srcOrd="1" destOrd="0" presId="urn:microsoft.com/office/officeart/2018/2/layout/IconVerticalSolidList"/>
    <dgm:cxn modelId="{2CB3468F-7259-40EC-9174-30374A8C4BEB}" type="presParOf" srcId="{1E3D9EEC-915B-4E01-8B65-A10F99DF1C4E}" destId="{6212E5E5-3EE5-4EF7-AAAA-643E7012D00E}" srcOrd="2" destOrd="0" presId="urn:microsoft.com/office/officeart/2018/2/layout/IconVerticalSolidList"/>
    <dgm:cxn modelId="{67D6BAC6-DCFA-47D6-9F47-50FAD08B5830}" type="presParOf" srcId="{1E3D9EEC-915B-4E01-8B65-A10F99DF1C4E}" destId="{1C008AF6-727D-4EB1-B350-792420C3AF87}" srcOrd="3" destOrd="0" presId="urn:microsoft.com/office/officeart/2018/2/layout/IconVerticalSolidList"/>
    <dgm:cxn modelId="{B3D8320D-E4B9-4520-879F-E02ECCD3757B}" type="presParOf" srcId="{1E3D9EEC-915B-4E01-8B65-A10F99DF1C4E}" destId="{3278F085-4C03-4C6B-9E1F-07F6D2B9D951}" srcOrd="4" destOrd="0" presId="urn:microsoft.com/office/officeart/2018/2/layout/IconVerticalSolidList"/>
    <dgm:cxn modelId="{AD4D821F-8EB0-42DE-892E-65CA3C2990B9}" type="presParOf" srcId="{9022ADB6-FDAC-484F-80F4-7FB105C578E2}" destId="{E97578CC-40C4-497E-8863-65C333FF7928}" srcOrd="5" destOrd="0" presId="urn:microsoft.com/office/officeart/2018/2/layout/IconVerticalSolidList"/>
    <dgm:cxn modelId="{9FB0A699-99C1-4E0E-93A8-0EC732D721CC}" type="presParOf" srcId="{9022ADB6-FDAC-484F-80F4-7FB105C578E2}" destId="{BCEE7C27-8250-44D4-9441-D5CCB8CF0190}" srcOrd="6" destOrd="0" presId="urn:microsoft.com/office/officeart/2018/2/layout/IconVerticalSolidList"/>
    <dgm:cxn modelId="{37ECA4C5-C736-4F74-9475-5ECFCBB4ED04}" type="presParOf" srcId="{BCEE7C27-8250-44D4-9441-D5CCB8CF0190}" destId="{A2042419-4867-4E1D-81E1-1D4ADF709B13}" srcOrd="0" destOrd="0" presId="urn:microsoft.com/office/officeart/2018/2/layout/IconVerticalSolidList"/>
    <dgm:cxn modelId="{334EB497-CB1E-4141-927F-A5F345656744}" type="presParOf" srcId="{BCEE7C27-8250-44D4-9441-D5CCB8CF0190}" destId="{2BD47671-96E0-4256-8E96-5367C66A7782}" srcOrd="1" destOrd="0" presId="urn:microsoft.com/office/officeart/2018/2/layout/IconVerticalSolidList"/>
    <dgm:cxn modelId="{C138E300-3AF4-4359-9CC5-B03F0BB2CDCF}" type="presParOf" srcId="{BCEE7C27-8250-44D4-9441-D5CCB8CF0190}" destId="{D7739A5E-452A-4930-AFA5-945DB1C9DFE5}" srcOrd="2" destOrd="0" presId="urn:microsoft.com/office/officeart/2018/2/layout/IconVerticalSolidList"/>
    <dgm:cxn modelId="{80577CF8-0328-4DF3-8FD6-A15513B4DFDE}" type="presParOf" srcId="{BCEE7C27-8250-44D4-9441-D5CCB8CF0190}" destId="{C01FD33A-E475-43A8-B4F3-2198AA53C0B2}" srcOrd="3" destOrd="0" presId="urn:microsoft.com/office/officeart/2018/2/layout/IconVerticalSolidList"/>
    <dgm:cxn modelId="{9998D864-B72B-438B-9D6F-EA9539D26542}" type="presParOf" srcId="{BCEE7C27-8250-44D4-9441-D5CCB8CF0190}" destId="{A50AE305-38CE-4EB2-A57A-F3D86EDB931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80500F-4823-4426-BB35-95601A782483}"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6C1086CA-BA20-482E-A8DF-8FB1F27ADCFA}">
      <dgm:prSet/>
      <dgm:spPr/>
      <dgm:t>
        <a:bodyPr/>
        <a:lstStyle/>
        <a:p>
          <a:pPr>
            <a:lnSpc>
              <a:spcPct val="100000"/>
            </a:lnSpc>
          </a:pPr>
          <a:r>
            <a:rPr lang="en-US"/>
            <a:t>GitHub</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dgm:spPr/>
      <dgm:t>
        <a:bodyPr/>
        <a:lstStyle/>
        <a:p>
          <a:pPr>
            <a:lnSpc>
              <a:spcPct val="100000"/>
            </a:lnSpc>
          </a:pPr>
          <a:r>
            <a:rPr lang="en-US"/>
            <a:t>Developers used a GitHub repository to integrate code and share progress.</a:t>
          </a:r>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dgm:spPr/>
      <dgm:t>
        <a:bodyPr/>
        <a:lstStyle/>
        <a:p>
          <a:pPr>
            <a:lnSpc>
              <a:spcPct val="100000"/>
            </a:lnSpc>
          </a:pPr>
          <a:r>
            <a:rPr lang="en-US"/>
            <a:t>Docker</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dgm:spPr/>
      <dgm:t>
        <a:bodyPr/>
        <a:lstStyle/>
        <a:p>
          <a:pPr>
            <a:lnSpc>
              <a:spcPct val="100000"/>
            </a:lnSpc>
          </a:pPr>
          <a:r>
            <a:rPr lang="en-US" b="0" i="0"/>
            <a:t>Containers used to package the application and its environment, ensuring consistency across different development and production environments</a:t>
          </a:r>
          <a:r>
            <a:rPr lang="en-US"/>
            <a:t>.</a:t>
          </a:r>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0240D85D-23EA-400D-9750-658BA01B9165}" type="pres">
      <dgm:prSet presAssocID="{B180500F-4823-4426-BB35-95601A782483}" presName="root" presStyleCnt="0">
        <dgm:presLayoutVars>
          <dgm:dir/>
          <dgm:resizeHandles val="exact"/>
        </dgm:presLayoutVars>
      </dgm:prSet>
      <dgm:spPr/>
    </dgm:pt>
    <dgm:pt modelId="{974C741B-25FE-4EA6-9DEA-FEB24BCB90BD}" type="pres">
      <dgm:prSet presAssocID="{6C1086CA-BA20-482E-A8DF-8FB1F27ADCFA}" presName="compNode" presStyleCnt="0"/>
      <dgm:spPr/>
    </dgm:pt>
    <dgm:pt modelId="{31D84A1A-F8A5-485C-9EF4-AF0398EE1EFF}" type="pres">
      <dgm:prSet presAssocID="{6C1086CA-BA20-482E-A8DF-8FB1F27ADCFA}" presName="bgRect" presStyleLbl="bgShp" presStyleIdx="0" presStyleCnt="2"/>
      <dgm:spPr/>
    </dgm:pt>
    <dgm:pt modelId="{924A8DD2-9414-44C6-9FA3-80CF5E41885F}" type="pres">
      <dgm:prSet presAssocID="{6C1086CA-BA20-482E-A8DF-8FB1F27ADC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52DA21F7-EC1A-466C-AE29-2F42C4133CA2}" type="pres">
      <dgm:prSet presAssocID="{6C1086CA-BA20-482E-A8DF-8FB1F27ADCFA}" presName="spaceRect" presStyleCnt="0"/>
      <dgm:spPr/>
    </dgm:pt>
    <dgm:pt modelId="{CF8842C5-7DFC-484A-A334-6DF55066BD3E}" type="pres">
      <dgm:prSet presAssocID="{6C1086CA-BA20-482E-A8DF-8FB1F27ADCFA}" presName="parTx" presStyleLbl="revTx" presStyleIdx="0" presStyleCnt="4">
        <dgm:presLayoutVars>
          <dgm:chMax val="0"/>
          <dgm:chPref val="0"/>
        </dgm:presLayoutVars>
      </dgm:prSet>
      <dgm:spPr/>
    </dgm:pt>
    <dgm:pt modelId="{53FC3791-5E0F-4765-A09D-C8F4D9ECCFFA}" type="pres">
      <dgm:prSet presAssocID="{6C1086CA-BA20-482E-A8DF-8FB1F27ADCFA}" presName="desTx" presStyleLbl="revTx" presStyleIdx="1" presStyleCnt="4">
        <dgm:presLayoutVars/>
      </dgm:prSet>
      <dgm:spPr/>
    </dgm:pt>
    <dgm:pt modelId="{86F36D57-1218-418B-AC09-FC9A71386427}" type="pres">
      <dgm:prSet presAssocID="{06F4CE80-B380-4D24-AD02-DCA112BF6E0F}" presName="sibTrans" presStyleCnt="0"/>
      <dgm:spPr/>
    </dgm:pt>
    <dgm:pt modelId="{5103453C-9FAB-4B91-9725-96EF7AC3D0EB}" type="pres">
      <dgm:prSet presAssocID="{F3D7183B-43BE-4D22-BF47-AF98228351BC}" presName="compNode" presStyleCnt="0"/>
      <dgm:spPr/>
    </dgm:pt>
    <dgm:pt modelId="{187885ED-CD65-4FB3-ACFD-4B825A455217}" type="pres">
      <dgm:prSet presAssocID="{F3D7183B-43BE-4D22-BF47-AF98228351BC}" presName="bgRect" presStyleLbl="bgShp" presStyleIdx="1" presStyleCnt="2"/>
      <dgm:spPr/>
    </dgm:pt>
    <dgm:pt modelId="{45F772BD-F410-4C80-A70C-30BA338FC864}" type="pres">
      <dgm:prSet presAssocID="{F3D7183B-43BE-4D22-BF47-AF98228351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4D0A69E3-C189-411A-A086-8B66CCC67EE4}" type="pres">
      <dgm:prSet presAssocID="{F3D7183B-43BE-4D22-BF47-AF98228351BC}" presName="spaceRect" presStyleCnt="0"/>
      <dgm:spPr/>
    </dgm:pt>
    <dgm:pt modelId="{FC1CB536-3A45-4E8D-BCFC-8527D8F657DA}" type="pres">
      <dgm:prSet presAssocID="{F3D7183B-43BE-4D22-BF47-AF98228351BC}" presName="parTx" presStyleLbl="revTx" presStyleIdx="2" presStyleCnt="4">
        <dgm:presLayoutVars>
          <dgm:chMax val="0"/>
          <dgm:chPref val="0"/>
        </dgm:presLayoutVars>
      </dgm:prSet>
      <dgm:spPr/>
    </dgm:pt>
    <dgm:pt modelId="{00BD80D4-BF9F-4508-AD1C-49DE90308800}" type="pres">
      <dgm:prSet presAssocID="{F3D7183B-43BE-4D22-BF47-AF98228351BC}" presName="desTx" presStyleLbl="revTx" presStyleIdx="3" presStyleCnt="4">
        <dgm:presLayoutVars/>
      </dgm:prSet>
      <dgm:spPr/>
    </dgm:pt>
  </dgm:ptLst>
  <dgm:cxnLst>
    <dgm:cxn modelId="{8BDDF307-AC18-476E-9820-6CEC37A91EEE}" type="presOf" srcId="{B180500F-4823-4426-BB35-95601A782483}" destId="{0240D85D-23EA-400D-9750-658BA01B9165}" srcOrd="0" destOrd="0" presId="urn:microsoft.com/office/officeart/2018/2/layout/IconVerticalSolidList"/>
    <dgm:cxn modelId="{A2024521-425F-4CA4-A9AC-94E009F6609B}" type="presOf" srcId="{F3D7183B-43BE-4D22-BF47-AF98228351BC}" destId="{FC1CB536-3A45-4E8D-BCFC-8527D8F657DA}" srcOrd="0" destOrd="0" presId="urn:microsoft.com/office/officeart/2018/2/layout/IconVerticalSolidList"/>
    <dgm:cxn modelId="{F9C1843A-134B-4D11-8D60-A9583FB41FB9}" type="presOf" srcId="{EAEDB71F-3DB0-4840-BE19-8764FFCA5B12}" destId="{00BD80D4-BF9F-4508-AD1C-49DE90308800}" srcOrd="0" destOrd="0" presId="urn:microsoft.com/office/officeart/2018/2/layout/IconVerticalSolidList"/>
    <dgm:cxn modelId="{D7919E40-D6EC-431E-8704-CD13A6E67030}" srcId="{F3D7183B-43BE-4D22-BF47-AF98228351BC}" destId="{EAEDB71F-3DB0-4840-BE19-8764FFCA5B12}" srcOrd="0" destOrd="0" parTransId="{136503B8-55FA-455A-8674-44624668EB4C}" sibTransId="{377D6DD1-206F-4E21-8F1F-E3EBDBBC22CA}"/>
    <dgm:cxn modelId="{AA5DA845-C491-4CCA-904D-4F11E81612AB}" srcId="{6C1086CA-BA20-482E-A8DF-8FB1F27ADCFA}" destId="{449B76D9-E018-44E2-B215-A20D883BA12B}" srcOrd="0" destOrd="0" parTransId="{CCF222B5-74BC-4E21-ABE0-CACBA082AA3F}" sibTransId="{E73252BD-A66F-47A9-A513-D67D1562BE63}"/>
    <dgm:cxn modelId="{92F09652-D4AB-4655-B858-12A6C006BD44}" srcId="{B180500F-4823-4426-BB35-95601A782483}" destId="{F3D7183B-43BE-4D22-BF47-AF98228351BC}" srcOrd="1" destOrd="0" parTransId="{1076F7DA-9582-4A2B-BAFE-B4C245FAB74F}" sibTransId="{731EF876-C2A7-4322-8384-67E595B4E6B5}"/>
    <dgm:cxn modelId="{72B586E0-9000-400A-9EF1-0E8E8AC9B57D}" type="presOf" srcId="{6C1086CA-BA20-482E-A8DF-8FB1F27ADCFA}" destId="{CF8842C5-7DFC-484A-A334-6DF55066BD3E}" srcOrd="0" destOrd="0" presId="urn:microsoft.com/office/officeart/2018/2/layout/IconVerticalSolidList"/>
    <dgm:cxn modelId="{AF667FED-518C-4A46-8C28-8DDBCEEDF10C}" type="presOf" srcId="{449B76D9-E018-44E2-B215-A20D883BA12B}" destId="{53FC3791-5E0F-4765-A09D-C8F4D9ECCFFA}" srcOrd="0" destOrd="0" presId="urn:microsoft.com/office/officeart/2018/2/layout/IconVerticalSolidList"/>
    <dgm:cxn modelId="{DA3B69F8-781C-4DEC-9B89-20FB5EE5C035}" srcId="{B180500F-4823-4426-BB35-95601A782483}" destId="{6C1086CA-BA20-482E-A8DF-8FB1F27ADCFA}" srcOrd="0" destOrd="0" parTransId="{DBA7F63C-78AD-4A4F-92FD-0B47CB9EA483}" sibTransId="{06F4CE80-B380-4D24-AD02-DCA112BF6E0F}"/>
    <dgm:cxn modelId="{5CB2AEB1-4D39-4FDC-9DEB-748FC29BC899}" type="presParOf" srcId="{0240D85D-23EA-400D-9750-658BA01B9165}" destId="{974C741B-25FE-4EA6-9DEA-FEB24BCB90BD}" srcOrd="0" destOrd="0" presId="urn:microsoft.com/office/officeart/2018/2/layout/IconVerticalSolidList"/>
    <dgm:cxn modelId="{F8F52047-B28B-4C38-BD34-3AC229A69254}" type="presParOf" srcId="{974C741B-25FE-4EA6-9DEA-FEB24BCB90BD}" destId="{31D84A1A-F8A5-485C-9EF4-AF0398EE1EFF}" srcOrd="0" destOrd="0" presId="urn:microsoft.com/office/officeart/2018/2/layout/IconVerticalSolidList"/>
    <dgm:cxn modelId="{0B1984B1-EEF5-4AE0-80C4-CAC8205E7D2D}" type="presParOf" srcId="{974C741B-25FE-4EA6-9DEA-FEB24BCB90BD}" destId="{924A8DD2-9414-44C6-9FA3-80CF5E41885F}" srcOrd="1" destOrd="0" presId="urn:microsoft.com/office/officeart/2018/2/layout/IconVerticalSolidList"/>
    <dgm:cxn modelId="{44B10260-CB24-4F4F-B5AA-8BB58FAFF921}" type="presParOf" srcId="{974C741B-25FE-4EA6-9DEA-FEB24BCB90BD}" destId="{52DA21F7-EC1A-466C-AE29-2F42C4133CA2}" srcOrd="2" destOrd="0" presId="urn:microsoft.com/office/officeart/2018/2/layout/IconVerticalSolidList"/>
    <dgm:cxn modelId="{2B74ACEF-6332-4475-9C6A-0775F01DD979}" type="presParOf" srcId="{974C741B-25FE-4EA6-9DEA-FEB24BCB90BD}" destId="{CF8842C5-7DFC-484A-A334-6DF55066BD3E}" srcOrd="3" destOrd="0" presId="urn:microsoft.com/office/officeart/2018/2/layout/IconVerticalSolidList"/>
    <dgm:cxn modelId="{061A7694-C26F-4790-B715-B21A57843EB0}" type="presParOf" srcId="{974C741B-25FE-4EA6-9DEA-FEB24BCB90BD}" destId="{53FC3791-5E0F-4765-A09D-C8F4D9ECCFFA}" srcOrd="4" destOrd="0" presId="urn:microsoft.com/office/officeart/2018/2/layout/IconVerticalSolidList"/>
    <dgm:cxn modelId="{6ECA21B7-0F23-49D8-8107-DF5786AA4313}" type="presParOf" srcId="{0240D85D-23EA-400D-9750-658BA01B9165}" destId="{86F36D57-1218-418B-AC09-FC9A71386427}" srcOrd="1" destOrd="0" presId="urn:microsoft.com/office/officeart/2018/2/layout/IconVerticalSolidList"/>
    <dgm:cxn modelId="{E16B6D32-D06C-417F-9213-F11AA5286C16}" type="presParOf" srcId="{0240D85D-23EA-400D-9750-658BA01B9165}" destId="{5103453C-9FAB-4B91-9725-96EF7AC3D0EB}" srcOrd="2" destOrd="0" presId="urn:microsoft.com/office/officeart/2018/2/layout/IconVerticalSolidList"/>
    <dgm:cxn modelId="{EA59287A-6E5A-4154-B036-4BABCE6BB479}" type="presParOf" srcId="{5103453C-9FAB-4B91-9725-96EF7AC3D0EB}" destId="{187885ED-CD65-4FB3-ACFD-4B825A455217}" srcOrd="0" destOrd="0" presId="urn:microsoft.com/office/officeart/2018/2/layout/IconVerticalSolidList"/>
    <dgm:cxn modelId="{795D4713-CD8D-412C-9EC1-0115002C1571}" type="presParOf" srcId="{5103453C-9FAB-4B91-9725-96EF7AC3D0EB}" destId="{45F772BD-F410-4C80-A70C-30BA338FC864}" srcOrd="1" destOrd="0" presId="urn:microsoft.com/office/officeart/2018/2/layout/IconVerticalSolidList"/>
    <dgm:cxn modelId="{28B96093-15B5-44B5-84C8-E498685A1F76}" type="presParOf" srcId="{5103453C-9FAB-4B91-9725-96EF7AC3D0EB}" destId="{4D0A69E3-C189-411A-A086-8B66CCC67EE4}" srcOrd="2" destOrd="0" presId="urn:microsoft.com/office/officeart/2018/2/layout/IconVerticalSolidList"/>
    <dgm:cxn modelId="{2DB37B12-4363-49C2-974B-D649D2C94DC1}" type="presParOf" srcId="{5103453C-9FAB-4B91-9725-96EF7AC3D0EB}" destId="{FC1CB536-3A45-4E8D-BCFC-8527D8F657DA}" srcOrd="3" destOrd="0" presId="urn:microsoft.com/office/officeart/2018/2/layout/IconVerticalSolidList"/>
    <dgm:cxn modelId="{2755B625-CD4D-4C2D-A205-BCB56BE186C0}" type="presParOf" srcId="{5103453C-9FAB-4B91-9725-96EF7AC3D0EB}" destId="{00BD80D4-BF9F-4508-AD1C-49DE9030880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80500F-4823-4426-BB35-95601A782483}"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C1086CA-BA20-482E-A8DF-8FB1F27ADCFA}">
      <dgm:prSet custT="1"/>
      <dgm:spPr/>
      <dgm:t>
        <a:bodyPr/>
        <a:lstStyle/>
        <a:p>
          <a:pPr>
            <a:lnSpc>
              <a:spcPct val="100000"/>
            </a:lnSpc>
            <a:defRPr b="1"/>
          </a:pPr>
          <a:r>
            <a:rPr lang="en-US" sz="1600" dirty="0"/>
            <a:t>Comprehensive Patient Management</a:t>
          </a:r>
        </a:p>
      </dgm:t>
    </dgm:pt>
    <dgm:pt modelId="{DBA7F63C-78AD-4A4F-92FD-0B47CB9EA483}" type="parTrans" cxnId="{DA3B69F8-781C-4DEC-9B89-20FB5EE5C035}">
      <dgm:prSet/>
      <dgm:spPr/>
      <dgm:t>
        <a:bodyPr/>
        <a:lstStyle/>
        <a:p>
          <a:endParaRPr lang="en-US"/>
        </a:p>
      </dgm:t>
    </dgm:pt>
    <dgm:pt modelId="{06F4CE80-B380-4D24-AD02-DCA112BF6E0F}" type="sibTrans" cxnId="{DA3B69F8-781C-4DEC-9B89-20FB5EE5C035}">
      <dgm:prSet/>
      <dgm:spPr/>
      <dgm:t>
        <a:bodyPr/>
        <a:lstStyle/>
        <a:p>
          <a:endParaRPr lang="en-US"/>
        </a:p>
      </dgm:t>
    </dgm:pt>
    <dgm:pt modelId="{449B76D9-E018-44E2-B215-A20D883BA12B}">
      <dgm:prSet custT="1"/>
      <dgm:spPr/>
      <dgm:t>
        <a:bodyPr/>
        <a:lstStyle/>
        <a:p>
          <a:pPr>
            <a:lnSpc>
              <a:spcPct val="100000"/>
            </a:lnSpc>
          </a:pPr>
          <a:r>
            <a:rPr lang="en-US" sz="1400" b="0" i="0" dirty="0"/>
            <a:t>Implemented a robust system for managing patient data, including registration, medical history, and ongoing treatment records.</a:t>
          </a:r>
          <a:endParaRPr lang="en-US" sz="1400" dirty="0"/>
        </a:p>
      </dgm:t>
    </dgm:pt>
    <dgm:pt modelId="{CCF222B5-74BC-4E21-ABE0-CACBA082AA3F}" type="parTrans" cxnId="{AA5DA845-C491-4CCA-904D-4F11E81612AB}">
      <dgm:prSet/>
      <dgm:spPr/>
      <dgm:t>
        <a:bodyPr/>
        <a:lstStyle/>
        <a:p>
          <a:endParaRPr lang="en-US"/>
        </a:p>
      </dgm:t>
    </dgm:pt>
    <dgm:pt modelId="{E73252BD-A66F-47A9-A513-D67D1562BE63}" type="sibTrans" cxnId="{AA5DA845-C491-4CCA-904D-4F11E81612AB}">
      <dgm:prSet/>
      <dgm:spPr/>
      <dgm:t>
        <a:bodyPr/>
        <a:lstStyle/>
        <a:p>
          <a:endParaRPr lang="en-US"/>
        </a:p>
      </dgm:t>
    </dgm:pt>
    <dgm:pt modelId="{F3D7183B-43BE-4D22-BF47-AF98228351BC}">
      <dgm:prSet custT="1"/>
      <dgm:spPr/>
      <dgm:t>
        <a:bodyPr/>
        <a:lstStyle/>
        <a:p>
          <a:pPr>
            <a:lnSpc>
              <a:spcPct val="100000"/>
            </a:lnSpc>
            <a:defRPr b="1"/>
          </a:pPr>
          <a:r>
            <a:rPr lang="en-US" sz="1600" dirty="0"/>
            <a:t>Advanced Appointment Scheduling</a:t>
          </a:r>
        </a:p>
      </dgm:t>
    </dgm:pt>
    <dgm:pt modelId="{1076F7DA-9582-4A2B-BAFE-B4C245FAB74F}" type="parTrans" cxnId="{92F09652-D4AB-4655-B858-12A6C006BD44}">
      <dgm:prSet/>
      <dgm:spPr/>
      <dgm:t>
        <a:bodyPr/>
        <a:lstStyle/>
        <a:p>
          <a:endParaRPr lang="en-US"/>
        </a:p>
      </dgm:t>
    </dgm:pt>
    <dgm:pt modelId="{731EF876-C2A7-4322-8384-67E595B4E6B5}" type="sibTrans" cxnId="{92F09652-D4AB-4655-B858-12A6C006BD44}">
      <dgm:prSet/>
      <dgm:spPr/>
      <dgm:t>
        <a:bodyPr/>
        <a:lstStyle/>
        <a:p>
          <a:endParaRPr lang="en-US"/>
        </a:p>
      </dgm:t>
    </dgm:pt>
    <dgm:pt modelId="{EAEDB71F-3DB0-4840-BE19-8764FFCA5B12}">
      <dgm:prSet custT="1"/>
      <dgm:spPr/>
      <dgm:t>
        <a:bodyPr/>
        <a:lstStyle/>
        <a:p>
          <a:pPr>
            <a:lnSpc>
              <a:spcPct val="100000"/>
            </a:lnSpc>
          </a:pPr>
          <a:r>
            <a:rPr lang="en-US" sz="1400" b="0" i="0" dirty="0"/>
            <a:t>Deployed a flexible and efficient system for booking, updating, and canceling appointments, integrated with healthcare providers' calendars.</a:t>
          </a:r>
          <a:endParaRPr lang="en-US" sz="1400" dirty="0"/>
        </a:p>
      </dgm:t>
    </dgm:pt>
    <dgm:pt modelId="{136503B8-55FA-455A-8674-44624668EB4C}" type="parTrans" cxnId="{D7919E40-D6EC-431E-8704-CD13A6E67030}">
      <dgm:prSet/>
      <dgm:spPr/>
      <dgm:t>
        <a:bodyPr/>
        <a:lstStyle/>
        <a:p>
          <a:endParaRPr lang="en-US"/>
        </a:p>
      </dgm:t>
    </dgm:pt>
    <dgm:pt modelId="{377D6DD1-206F-4E21-8F1F-E3EBDBBC22CA}" type="sibTrans" cxnId="{D7919E40-D6EC-431E-8704-CD13A6E67030}">
      <dgm:prSet/>
      <dgm:spPr/>
      <dgm:t>
        <a:bodyPr/>
        <a:lstStyle/>
        <a:p>
          <a:endParaRPr lang="en-US"/>
        </a:p>
      </dgm:t>
    </dgm:pt>
    <dgm:pt modelId="{15559506-4661-4844-941B-537BC9956F21}">
      <dgm:prSet/>
      <dgm:spPr/>
      <dgm:t>
        <a:bodyPr/>
        <a:lstStyle/>
        <a:p>
          <a:pPr>
            <a:lnSpc>
              <a:spcPct val="100000"/>
            </a:lnSpc>
            <a:defRPr b="1"/>
          </a:pPr>
          <a:r>
            <a:rPr lang="en-US" dirty="0"/>
            <a:t>Real-Time Prescription Management</a:t>
          </a:r>
        </a:p>
      </dgm:t>
    </dgm:pt>
    <dgm:pt modelId="{FD4D716E-22E9-4CF5-BC70-D1BB3DE48CE4}" type="parTrans" cxnId="{DEF2B627-E45A-4393-9B78-36406225BBD1}">
      <dgm:prSet/>
      <dgm:spPr/>
      <dgm:t>
        <a:bodyPr/>
        <a:lstStyle/>
        <a:p>
          <a:endParaRPr lang="en-US"/>
        </a:p>
      </dgm:t>
    </dgm:pt>
    <dgm:pt modelId="{DBF9B839-687D-4224-A974-F8BA00CC70C1}" type="sibTrans" cxnId="{DEF2B627-E45A-4393-9B78-36406225BBD1}">
      <dgm:prSet/>
      <dgm:spPr/>
      <dgm:t>
        <a:bodyPr/>
        <a:lstStyle/>
        <a:p>
          <a:endParaRPr lang="en-US"/>
        </a:p>
      </dgm:t>
    </dgm:pt>
    <dgm:pt modelId="{755E69B0-9DEE-4CE0-A96D-C5EEE2ED07B3}">
      <dgm:prSet custT="1"/>
      <dgm:spPr/>
      <dgm:t>
        <a:bodyPr/>
        <a:lstStyle/>
        <a:p>
          <a:pPr>
            <a:lnSpc>
              <a:spcPct val="100000"/>
            </a:lnSpc>
          </a:pPr>
          <a:r>
            <a:rPr lang="en-US" sz="1400" dirty="0"/>
            <a:t>F</a:t>
          </a:r>
          <a:r>
            <a:rPr lang="en-US" sz="1400" b="0" i="0" dirty="0"/>
            <a:t>acilitated the management of prescriptions, from creation through approval and renewal, enhancing medication safety.</a:t>
          </a:r>
          <a:endParaRPr lang="en-US" sz="1400" dirty="0"/>
        </a:p>
      </dgm:t>
    </dgm:pt>
    <dgm:pt modelId="{AB02DA30-522E-4194-B864-C5FD3FDC34EA}" type="parTrans" cxnId="{C5BE0E56-D4F1-46FD-A9E8-D7DFB654027C}">
      <dgm:prSet/>
      <dgm:spPr/>
      <dgm:t>
        <a:bodyPr/>
        <a:lstStyle/>
        <a:p>
          <a:endParaRPr lang="en-US"/>
        </a:p>
      </dgm:t>
    </dgm:pt>
    <dgm:pt modelId="{E8312102-282C-4268-B849-51B3FD0616C8}" type="sibTrans" cxnId="{C5BE0E56-D4F1-46FD-A9E8-D7DFB654027C}">
      <dgm:prSet/>
      <dgm:spPr/>
      <dgm:t>
        <a:bodyPr/>
        <a:lstStyle/>
        <a:p>
          <a:endParaRPr lang="en-US"/>
        </a:p>
      </dgm:t>
    </dgm:pt>
    <dgm:pt modelId="{4D7594FE-EB02-4831-8ABD-FFE0A8DAC351}">
      <dgm:prSet/>
      <dgm:spPr/>
      <dgm:t>
        <a:bodyPr/>
        <a:lstStyle/>
        <a:p>
          <a:pPr>
            <a:lnSpc>
              <a:spcPct val="100000"/>
            </a:lnSpc>
            <a:defRPr b="1"/>
          </a:pPr>
          <a:r>
            <a:rPr lang="en-US" dirty="0"/>
            <a:t>Responsive User Interface</a:t>
          </a:r>
        </a:p>
      </dgm:t>
    </dgm:pt>
    <dgm:pt modelId="{6EE08E5C-5B10-47A3-AC0B-C984691C35EB}" type="parTrans" cxnId="{EEF7B26E-AAD2-4152-94E7-C818CC09606E}">
      <dgm:prSet/>
      <dgm:spPr/>
      <dgm:t>
        <a:bodyPr/>
        <a:lstStyle/>
        <a:p>
          <a:endParaRPr lang="en-US"/>
        </a:p>
      </dgm:t>
    </dgm:pt>
    <dgm:pt modelId="{7E124F16-7353-4DD9-9190-40C4EB557D23}" type="sibTrans" cxnId="{EEF7B26E-AAD2-4152-94E7-C818CC09606E}">
      <dgm:prSet/>
      <dgm:spPr/>
      <dgm:t>
        <a:bodyPr/>
        <a:lstStyle/>
        <a:p>
          <a:endParaRPr lang="en-US"/>
        </a:p>
      </dgm:t>
    </dgm:pt>
    <dgm:pt modelId="{84D265DD-2CA8-41F3-9B6E-1601A6C155E5}">
      <dgm:prSet custT="1"/>
      <dgm:spPr/>
      <dgm:t>
        <a:bodyPr/>
        <a:lstStyle/>
        <a:p>
          <a:pPr>
            <a:lnSpc>
              <a:spcPct val="100000"/>
            </a:lnSpc>
          </a:pPr>
          <a:r>
            <a:rPr lang="en-US" sz="1400" b="0" i="0" dirty="0"/>
            <a:t>Delivered a highly responsive and user-friendly interface that adapts to various devices and screens, improving accessibility</a:t>
          </a:r>
          <a:r>
            <a:rPr lang="en-US" sz="1200" b="0" i="0" dirty="0"/>
            <a:t>.</a:t>
          </a:r>
          <a:endParaRPr lang="en-US" sz="1200" dirty="0"/>
        </a:p>
      </dgm:t>
    </dgm:pt>
    <dgm:pt modelId="{7D60783C-8558-4657-A2D1-42B2EE6A8776}" type="parTrans" cxnId="{E2101C0E-9E38-4E04-9843-546D3AC39E9A}">
      <dgm:prSet/>
      <dgm:spPr/>
      <dgm:t>
        <a:bodyPr/>
        <a:lstStyle/>
        <a:p>
          <a:endParaRPr lang="en-US"/>
        </a:p>
      </dgm:t>
    </dgm:pt>
    <dgm:pt modelId="{7F5543DC-9114-4068-BF2B-04D19956A11D}" type="sibTrans" cxnId="{E2101C0E-9E38-4E04-9843-546D3AC39E9A}">
      <dgm:prSet/>
      <dgm:spPr/>
      <dgm:t>
        <a:bodyPr/>
        <a:lstStyle/>
        <a:p>
          <a:endParaRPr lang="en-US"/>
        </a:p>
      </dgm:t>
    </dgm:pt>
    <dgm:pt modelId="{8A3B7047-3EFD-428B-93DF-32B125934B2A}">
      <dgm:prSet/>
      <dgm:spPr/>
      <dgm:t>
        <a:bodyPr/>
        <a:lstStyle/>
        <a:p>
          <a:pPr>
            <a:lnSpc>
              <a:spcPct val="100000"/>
            </a:lnSpc>
            <a:defRPr b="1"/>
          </a:pPr>
          <a:r>
            <a:rPr lang="en-US" dirty="0"/>
            <a:t>SOC 2 Security and Compliance</a:t>
          </a:r>
        </a:p>
      </dgm:t>
    </dgm:pt>
    <dgm:pt modelId="{652D3A42-3032-4E9A-8236-5B15D51851F4}" type="parTrans" cxnId="{2A8F8B10-E5F5-4C31-8149-367F21DB923E}">
      <dgm:prSet/>
      <dgm:spPr/>
      <dgm:t>
        <a:bodyPr/>
        <a:lstStyle/>
        <a:p>
          <a:endParaRPr lang="en-US"/>
        </a:p>
      </dgm:t>
    </dgm:pt>
    <dgm:pt modelId="{BB7583FD-DF19-4A72-91B5-77186078AA8A}" type="sibTrans" cxnId="{2A8F8B10-E5F5-4C31-8149-367F21DB923E}">
      <dgm:prSet/>
      <dgm:spPr/>
      <dgm:t>
        <a:bodyPr/>
        <a:lstStyle/>
        <a:p>
          <a:endParaRPr lang="en-US"/>
        </a:p>
      </dgm:t>
    </dgm:pt>
    <dgm:pt modelId="{272FD82D-A8F4-48E1-A330-E7882AF2C4AC}">
      <dgm:prSet custT="1"/>
      <dgm:spPr/>
      <dgm:t>
        <a:bodyPr/>
        <a:lstStyle/>
        <a:p>
          <a:pPr>
            <a:lnSpc>
              <a:spcPct val="100000"/>
            </a:lnSpc>
          </a:pPr>
          <a:r>
            <a:rPr lang="en-US" sz="1400" b="0" i="0" dirty="0"/>
            <a:t>Ensured that the application met stringent security standards and complied with various SOC 2 regulations.</a:t>
          </a:r>
          <a:endParaRPr lang="en-US" sz="1400" dirty="0"/>
        </a:p>
      </dgm:t>
    </dgm:pt>
    <dgm:pt modelId="{22BC4E87-67E3-4E26-8A84-9AD9BC8B1C12}" type="parTrans" cxnId="{F5553D13-1A03-4C7F-94B7-7F9E0B603679}">
      <dgm:prSet/>
      <dgm:spPr/>
      <dgm:t>
        <a:bodyPr/>
        <a:lstStyle/>
        <a:p>
          <a:endParaRPr lang="en-US"/>
        </a:p>
      </dgm:t>
    </dgm:pt>
    <dgm:pt modelId="{29AB12A8-8694-429D-A21B-410BF9946215}" type="sibTrans" cxnId="{F5553D13-1A03-4C7F-94B7-7F9E0B603679}">
      <dgm:prSet/>
      <dgm:spPr/>
      <dgm:t>
        <a:bodyPr/>
        <a:lstStyle/>
        <a:p>
          <a:endParaRPr lang="en-US"/>
        </a:p>
      </dgm:t>
    </dgm:pt>
    <dgm:pt modelId="{ACC36354-D511-4186-AAEB-6F75EE6BB409}" type="pres">
      <dgm:prSet presAssocID="{B180500F-4823-4426-BB35-95601A782483}" presName="root" presStyleCnt="0">
        <dgm:presLayoutVars>
          <dgm:dir/>
          <dgm:resizeHandles val="exact"/>
        </dgm:presLayoutVars>
      </dgm:prSet>
      <dgm:spPr/>
    </dgm:pt>
    <dgm:pt modelId="{3FB31B81-309C-42FD-B5C1-5460D0168B0D}" type="pres">
      <dgm:prSet presAssocID="{6C1086CA-BA20-482E-A8DF-8FB1F27ADCFA}" presName="compNode" presStyleCnt="0"/>
      <dgm:spPr/>
    </dgm:pt>
    <dgm:pt modelId="{1EEEED93-C049-4993-B7C7-996CF34AAF73}" type="pres">
      <dgm:prSet presAssocID="{6C1086CA-BA20-482E-A8DF-8FB1F27ADC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6F3220F-2D31-4CC3-AA8B-A9EC478CAB0D}" type="pres">
      <dgm:prSet presAssocID="{6C1086CA-BA20-482E-A8DF-8FB1F27ADCFA}" presName="iconSpace" presStyleCnt="0"/>
      <dgm:spPr/>
    </dgm:pt>
    <dgm:pt modelId="{20F35E11-2507-49D0-918B-78B5663FC689}" type="pres">
      <dgm:prSet presAssocID="{6C1086CA-BA20-482E-A8DF-8FB1F27ADCFA}" presName="parTx" presStyleLbl="revTx" presStyleIdx="0" presStyleCnt="10">
        <dgm:presLayoutVars>
          <dgm:chMax val="0"/>
          <dgm:chPref val="0"/>
        </dgm:presLayoutVars>
      </dgm:prSet>
      <dgm:spPr/>
    </dgm:pt>
    <dgm:pt modelId="{B4A0F907-2519-486F-A028-5AC41E519C4C}" type="pres">
      <dgm:prSet presAssocID="{6C1086CA-BA20-482E-A8DF-8FB1F27ADCFA}" presName="txSpace" presStyleCnt="0"/>
      <dgm:spPr/>
    </dgm:pt>
    <dgm:pt modelId="{A0EA48C0-A79A-4F0E-A4FE-AFD3CF946368}" type="pres">
      <dgm:prSet presAssocID="{6C1086CA-BA20-482E-A8DF-8FB1F27ADCFA}" presName="desTx" presStyleLbl="revTx" presStyleIdx="1" presStyleCnt="10">
        <dgm:presLayoutVars/>
      </dgm:prSet>
      <dgm:spPr/>
    </dgm:pt>
    <dgm:pt modelId="{D8B2084C-5C5B-4190-83AD-21A895505EED}" type="pres">
      <dgm:prSet presAssocID="{06F4CE80-B380-4D24-AD02-DCA112BF6E0F}" presName="sibTrans" presStyleCnt="0"/>
      <dgm:spPr/>
    </dgm:pt>
    <dgm:pt modelId="{9293B238-53DB-451A-B3AC-25D5FD8E5225}" type="pres">
      <dgm:prSet presAssocID="{F3D7183B-43BE-4D22-BF47-AF98228351BC}" presName="compNode" presStyleCnt="0"/>
      <dgm:spPr/>
    </dgm:pt>
    <dgm:pt modelId="{16C828A8-2297-4C53-A7D3-A0DD26010419}" type="pres">
      <dgm:prSet presAssocID="{F3D7183B-43BE-4D22-BF47-AF98228351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598EA2A7-5810-4FBA-807A-32BEE4884C0C}" type="pres">
      <dgm:prSet presAssocID="{F3D7183B-43BE-4D22-BF47-AF98228351BC}" presName="iconSpace" presStyleCnt="0"/>
      <dgm:spPr/>
    </dgm:pt>
    <dgm:pt modelId="{25B58F0C-8E30-4007-92CB-A70759EE6CC9}" type="pres">
      <dgm:prSet presAssocID="{F3D7183B-43BE-4D22-BF47-AF98228351BC}" presName="parTx" presStyleLbl="revTx" presStyleIdx="2" presStyleCnt="10">
        <dgm:presLayoutVars>
          <dgm:chMax val="0"/>
          <dgm:chPref val="0"/>
        </dgm:presLayoutVars>
      </dgm:prSet>
      <dgm:spPr/>
    </dgm:pt>
    <dgm:pt modelId="{7E75FA9A-D815-40A9-805C-57D575BED726}" type="pres">
      <dgm:prSet presAssocID="{F3D7183B-43BE-4D22-BF47-AF98228351BC}" presName="txSpace" presStyleCnt="0"/>
      <dgm:spPr/>
    </dgm:pt>
    <dgm:pt modelId="{3DB310A8-8B22-4954-82E6-297615F2D981}" type="pres">
      <dgm:prSet presAssocID="{F3D7183B-43BE-4D22-BF47-AF98228351BC}" presName="desTx" presStyleLbl="revTx" presStyleIdx="3" presStyleCnt="10">
        <dgm:presLayoutVars/>
      </dgm:prSet>
      <dgm:spPr/>
    </dgm:pt>
    <dgm:pt modelId="{E4680216-24D7-4389-B80E-63EDA2AF4667}" type="pres">
      <dgm:prSet presAssocID="{731EF876-C2A7-4322-8384-67E595B4E6B5}" presName="sibTrans" presStyleCnt="0"/>
      <dgm:spPr/>
    </dgm:pt>
    <dgm:pt modelId="{54D16DEA-71C1-4F1C-88D3-F4EE4284D0DC}" type="pres">
      <dgm:prSet presAssocID="{15559506-4661-4844-941B-537BC9956F21}" presName="compNode" presStyleCnt="0"/>
      <dgm:spPr/>
    </dgm:pt>
    <dgm:pt modelId="{BAD530EE-5AA9-4C49-AA31-5C3ABDEB8ECC}" type="pres">
      <dgm:prSet presAssocID="{15559506-4661-4844-941B-537BC9956F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C5DE72A0-7A42-45ED-B995-6896F29ECB0A}" type="pres">
      <dgm:prSet presAssocID="{15559506-4661-4844-941B-537BC9956F21}" presName="iconSpace" presStyleCnt="0"/>
      <dgm:spPr/>
    </dgm:pt>
    <dgm:pt modelId="{C20CBD64-A81C-4CBE-857B-65F2A53D94D2}" type="pres">
      <dgm:prSet presAssocID="{15559506-4661-4844-941B-537BC9956F21}" presName="parTx" presStyleLbl="revTx" presStyleIdx="4" presStyleCnt="10">
        <dgm:presLayoutVars>
          <dgm:chMax val="0"/>
          <dgm:chPref val="0"/>
        </dgm:presLayoutVars>
      </dgm:prSet>
      <dgm:spPr/>
    </dgm:pt>
    <dgm:pt modelId="{ABEEC046-7C89-4F0A-9904-BD8FCE13EF16}" type="pres">
      <dgm:prSet presAssocID="{15559506-4661-4844-941B-537BC9956F21}" presName="txSpace" presStyleCnt="0"/>
      <dgm:spPr/>
    </dgm:pt>
    <dgm:pt modelId="{0EA340DF-6FC9-4A2E-9FC9-4BC525765B8E}" type="pres">
      <dgm:prSet presAssocID="{15559506-4661-4844-941B-537BC9956F21}" presName="desTx" presStyleLbl="revTx" presStyleIdx="5" presStyleCnt="10">
        <dgm:presLayoutVars/>
      </dgm:prSet>
      <dgm:spPr/>
    </dgm:pt>
    <dgm:pt modelId="{1271CCFB-237C-4E85-92CA-FC29AB23B941}" type="pres">
      <dgm:prSet presAssocID="{DBF9B839-687D-4224-A974-F8BA00CC70C1}" presName="sibTrans" presStyleCnt="0"/>
      <dgm:spPr/>
    </dgm:pt>
    <dgm:pt modelId="{67A3EE08-B499-4F3B-9584-9A3134BC4834}" type="pres">
      <dgm:prSet presAssocID="{4D7594FE-EB02-4831-8ABD-FFE0A8DAC351}" presName="compNode" presStyleCnt="0"/>
      <dgm:spPr/>
    </dgm:pt>
    <dgm:pt modelId="{A78D7B40-74DA-4ADD-811D-662C58FD40FF}" type="pres">
      <dgm:prSet presAssocID="{4D7594FE-EB02-4831-8ABD-FFE0A8DAC35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54756306-6E7F-4545-9B25-D7840E7FC03D}" type="pres">
      <dgm:prSet presAssocID="{4D7594FE-EB02-4831-8ABD-FFE0A8DAC351}" presName="iconSpace" presStyleCnt="0"/>
      <dgm:spPr/>
    </dgm:pt>
    <dgm:pt modelId="{961483C7-4875-429B-B3AC-A76CBF9297DE}" type="pres">
      <dgm:prSet presAssocID="{4D7594FE-EB02-4831-8ABD-FFE0A8DAC351}" presName="parTx" presStyleLbl="revTx" presStyleIdx="6" presStyleCnt="10">
        <dgm:presLayoutVars>
          <dgm:chMax val="0"/>
          <dgm:chPref val="0"/>
        </dgm:presLayoutVars>
      </dgm:prSet>
      <dgm:spPr/>
    </dgm:pt>
    <dgm:pt modelId="{BEC99659-5125-4881-BC0D-A4F637E90D37}" type="pres">
      <dgm:prSet presAssocID="{4D7594FE-EB02-4831-8ABD-FFE0A8DAC351}" presName="txSpace" presStyleCnt="0"/>
      <dgm:spPr/>
    </dgm:pt>
    <dgm:pt modelId="{11B27D2B-544B-427C-8930-823E5155B4A5}" type="pres">
      <dgm:prSet presAssocID="{4D7594FE-EB02-4831-8ABD-FFE0A8DAC351}" presName="desTx" presStyleLbl="revTx" presStyleIdx="7" presStyleCnt="10">
        <dgm:presLayoutVars/>
      </dgm:prSet>
      <dgm:spPr/>
    </dgm:pt>
    <dgm:pt modelId="{5C8FCC2F-C860-4575-BC8A-F69C57C5344F}" type="pres">
      <dgm:prSet presAssocID="{7E124F16-7353-4DD9-9190-40C4EB557D23}" presName="sibTrans" presStyleCnt="0"/>
      <dgm:spPr/>
    </dgm:pt>
    <dgm:pt modelId="{309B781A-E008-4D78-87F0-06651FAE4B21}" type="pres">
      <dgm:prSet presAssocID="{8A3B7047-3EFD-428B-93DF-32B125934B2A}" presName="compNode" presStyleCnt="0"/>
      <dgm:spPr/>
    </dgm:pt>
    <dgm:pt modelId="{82350883-6303-4185-B0CC-970D3869988F}" type="pres">
      <dgm:prSet presAssocID="{8A3B7047-3EFD-428B-93DF-32B125934B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03BF16A2-9A60-4A8A-936F-04607DC7E970}" type="pres">
      <dgm:prSet presAssocID="{8A3B7047-3EFD-428B-93DF-32B125934B2A}" presName="iconSpace" presStyleCnt="0"/>
      <dgm:spPr/>
    </dgm:pt>
    <dgm:pt modelId="{034FD580-686A-41FF-A2E8-8D39276781BD}" type="pres">
      <dgm:prSet presAssocID="{8A3B7047-3EFD-428B-93DF-32B125934B2A}" presName="parTx" presStyleLbl="revTx" presStyleIdx="8" presStyleCnt="10">
        <dgm:presLayoutVars>
          <dgm:chMax val="0"/>
          <dgm:chPref val="0"/>
        </dgm:presLayoutVars>
      </dgm:prSet>
      <dgm:spPr/>
    </dgm:pt>
    <dgm:pt modelId="{7D1C2AC8-BCB3-4E4F-A839-45DE76AC7AEE}" type="pres">
      <dgm:prSet presAssocID="{8A3B7047-3EFD-428B-93DF-32B125934B2A}" presName="txSpace" presStyleCnt="0"/>
      <dgm:spPr/>
    </dgm:pt>
    <dgm:pt modelId="{F292F45A-78A0-4448-BF44-E22D6CF0A7F8}" type="pres">
      <dgm:prSet presAssocID="{8A3B7047-3EFD-428B-93DF-32B125934B2A}" presName="desTx" presStyleLbl="revTx" presStyleIdx="9" presStyleCnt="10">
        <dgm:presLayoutVars/>
      </dgm:prSet>
      <dgm:spPr/>
    </dgm:pt>
  </dgm:ptLst>
  <dgm:cxnLst>
    <dgm:cxn modelId="{AF5C5C01-601D-4A4E-9D57-68DFD8DCB740}" type="presOf" srcId="{15559506-4661-4844-941B-537BC9956F21}" destId="{C20CBD64-A81C-4CBE-857B-65F2A53D94D2}" srcOrd="0" destOrd="0" presId="urn:microsoft.com/office/officeart/2018/5/layout/CenteredIconLabelDescriptionList"/>
    <dgm:cxn modelId="{0C29AE0C-D301-44F5-8E98-B0848312453D}" type="presOf" srcId="{6C1086CA-BA20-482E-A8DF-8FB1F27ADCFA}" destId="{20F35E11-2507-49D0-918B-78B5663FC689}" srcOrd="0" destOrd="0" presId="urn:microsoft.com/office/officeart/2018/5/layout/CenteredIconLabelDescriptionList"/>
    <dgm:cxn modelId="{E2101C0E-9E38-4E04-9843-546D3AC39E9A}" srcId="{4D7594FE-EB02-4831-8ABD-FFE0A8DAC351}" destId="{84D265DD-2CA8-41F3-9B6E-1601A6C155E5}" srcOrd="0" destOrd="0" parTransId="{7D60783C-8558-4657-A2D1-42B2EE6A8776}" sibTransId="{7F5543DC-9114-4068-BF2B-04D19956A11D}"/>
    <dgm:cxn modelId="{2A8F8B10-E5F5-4C31-8149-367F21DB923E}" srcId="{B180500F-4823-4426-BB35-95601A782483}" destId="{8A3B7047-3EFD-428B-93DF-32B125934B2A}" srcOrd="4" destOrd="0" parTransId="{652D3A42-3032-4E9A-8236-5B15D51851F4}" sibTransId="{BB7583FD-DF19-4A72-91B5-77186078AA8A}"/>
    <dgm:cxn modelId="{2206A012-7B76-4F06-AA4C-07FB186423F8}" type="presOf" srcId="{8A3B7047-3EFD-428B-93DF-32B125934B2A}" destId="{034FD580-686A-41FF-A2E8-8D39276781BD}" srcOrd="0" destOrd="0" presId="urn:microsoft.com/office/officeart/2018/5/layout/CenteredIconLabelDescriptionList"/>
    <dgm:cxn modelId="{F5553D13-1A03-4C7F-94B7-7F9E0B603679}" srcId="{8A3B7047-3EFD-428B-93DF-32B125934B2A}" destId="{272FD82D-A8F4-48E1-A330-E7882AF2C4AC}" srcOrd="0" destOrd="0" parTransId="{22BC4E87-67E3-4E26-8A84-9AD9BC8B1C12}" sibTransId="{29AB12A8-8694-429D-A21B-410BF9946215}"/>
    <dgm:cxn modelId="{DEF2B627-E45A-4393-9B78-36406225BBD1}" srcId="{B180500F-4823-4426-BB35-95601A782483}" destId="{15559506-4661-4844-941B-537BC9956F21}" srcOrd="2" destOrd="0" parTransId="{FD4D716E-22E9-4CF5-BC70-D1BB3DE48CE4}" sibTransId="{DBF9B839-687D-4224-A974-F8BA00CC70C1}"/>
    <dgm:cxn modelId="{80B64E37-C096-4224-8D1C-EF17540CAA21}" type="presOf" srcId="{B180500F-4823-4426-BB35-95601A782483}" destId="{ACC36354-D511-4186-AAEB-6F75EE6BB409}" srcOrd="0" destOrd="0" presId="urn:microsoft.com/office/officeart/2018/5/layout/CenteredIconLabelDescriptionList"/>
    <dgm:cxn modelId="{ED0A4D3D-5A80-4AA3-9C18-E3A377B70943}" type="presOf" srcId="{272FD82D-A8F4-48E1-A330-E7882AF2C4AC}" destId="{F292F45A-78A0-4448-BF44-E22D6CF0A7F8}" srcOrd="0" destOrd="0" presId="urn:microsoft.com/office/officeart/2018/5/layout/CenteredIconLabelDescriptionList"/>
    <dgm:cxn modelId="{D7919E40-D6EC-431E-8704-CD13A6E67030}" srcId="{F3D7183B-43BE-4D22-BF47-AF98228351BC}" destId="{EAEDB71F-3DB0-4840-BE19-8764FFCA5B12}" srcOrd="0" destOrd="0" parTransId="{136503B8-55FA-455A-8674-44624668EB4C}" sibTransId="{377D6DD1-206F-4E21-8F1F-E3EBDBBC22CA}"/>
    <dgm:cxn modelId="{AA5DA845-C491-4CCA-904D-4F11E81612AB}" srcId="{6C1086CA-BA20-482E-A8DF-8FB1F27ADCFA}" destId="{449B76D9-E018-44E2-B215-A20D883BA12B}" srcOrd="0" destOrd="0" parTransId="{CCF222B5-74BC-4E21-ABE0-CACBA082AA3F}" sibTransId="{E73252BD-A66F-47A9-A513-D67D1562BE63}"/>
    <dgm:cxn modelId="{9019FA45-199B-4512-9517-E69AF883570F}" type="presOf" srcId="{449B76D9-E018-44E2-B215-A20D883BA12B}" destId="{A0EA48C0-A79A-4F0E-A4FE-AFD3CF946368}" srcOrd="0" destOrd="0" presId="urn:microsoft.com/office/officeart/2018/5/layout/CenteredIconLabelDescriptionList"/>
    <dgm:cxn modelId="{11D54166-A05E-483B-AE8B-5FA09AF07269}" type="presOf" srcId="{4D7594FE-EB02-4831-8ABD-FFE0A8DAC351}" destId="{961483C7-4875-429B-B3AC-A76CBF9297DE}" srcOrd="0" destOrd="0" presId="urn:microsoft.com/office/officeart/2018/5/layout/CenteredIconLabelDescriptionList"/>
    <dgm:cxn modelId="{EEF7B26E-AAD2-4152-94E7-C818CC09606E}" srcId="{B180500F-4823-4426-BB35-95601A782483}" destId="{4D7594FE-EB02-4831-8ABD-FFE0A8DAC351}" srcOrd="3" destOrd="0" parTransId="{6EE08E5C-5B10-47A3-AC0B-C984691C35EB}" sibTransId="{7E124F16-7353-4DD9-9190-40C4EB557D23}"/>
    <dgm:cxn modelId="{CD3C286F-0945-4E9C-82BB-814640137686}" type="presOf" srcId="{84D265DD-2CA8-41F3-9B6E-1601A6C155E5}" destId="{11B27D2B-544B-427C-8930-823E5155B4A5}" srcOrd="0" destOrd="0" presId="urn:microsoft.com/office/officeart/2018/5/layout/CenteredIconLabelDescriptionList"/>
    <dgm:cxn modelId="{92F09652-D4AB-4655-B858-12A6C006BD44}" srcId="{B180500F-4823-4426-BB35-95601A782483}" destId="{F3D7183B-43BE-4D22-BF47-AF98228351BC}" srcOrd="1" destOrd="0" parTransId="{1076F7DA-9582-4A2B-BAFE-B4C245FAB74F}" sibTransId="{731EF876-C2A7-4322-8384-67E595B4E6B5}"/>
    <dgm:cxn modelId="{C5BE0E56-D4F1-46FD-A9E8-D7DFB654027C}" srcId="{15559506-4661-4844-941B-537BC9956F21}" destId="{755E69B0-9DEE-4CE0-A96D-C5EEE2ED07B3}" srcOrd="0" destOrd="0" parTransId="{AB02DA30-522E-4194-B864-C5FD3FDC34EA}" sibTransId="{E8312102-282C-4268-B849-51B3FD0616C8}"/>
    <dgm:cxn modelId="{1BB76186-5BB7-4CC1-A265-2CDAA6C49257}" type="presOf" srcId="{EAEDB71F-3DB0-4840-BE19-8764FFCA5B12}" destId="{3DB310A8-8B22-4954-82E6-297615F2D981}" srcOrd="0" destOrd="0" presId="urn:microsoft.com/office/officeart/2018/5/layout/CenteredIconLabelDescriptionList"/>
    <dgm:cxn modelId="{75DFEFBF-AF7E-4245-A8DF-21CAB29B2044}" type="presOf" srcId="{F3D7183B-43BE-4D22-BF47-AF98228351BC}" destId="{25B58F0C-8E30-4007-92CB-A70759EE6CC9}" srcOrd="0" destOrd="0" presId="urn:microsoft.com/office/officeart/2018/5/layout/CenteredIconLabelDescriptionList"/>
    <dgm:cxn modelId="{7BE963C9-C0AF-47A9-9BC8-3E4CDD5DB981}" type="presOf" srcId="{755E69B0-9DEE-4CE0-A96D-C5EEE2ED07B3}" destId="{0EA340DF-6FC9-4A2E-9FC9-4BC525765B8E}" srcOrd="0" destOrd="0" presId="urn:microsoft.com/office/officeart/2018/5/layout/CenteredIconLabelDescriptionList"/>
    <dgm:cxn modelId="{DA3B69F8-781C-4DEC-9B89-20FB5EE5C035}" srcId="{B180500F-4823-4426-BB35-95601A782483}" destId="{6C1086CA-BA20-482E-A8DF-8FB1F27ADCFA}" srcOrd="0" destOrd="0" parTransId="{DBA7F63C-78AD-4A4F-92FD-0B47CB9EA483}" sibTransId="{06F4CE80-B380-4D24-AD02-DCA112BF6E0F}"/>
    <dgm:cxn modelId="{4E897EAC-D3B0-406E-9A0A-E8655606E154}" type="presParOf" srcId="{ACC36354-D511-4186-AAEB-6F75EE6BB409}" destId="{3FB31B81-309C-42FD-B5C1-5460D0168B0D}" srcOrd="0" destOrd="0" presId="urn:microsoft.com/office/officeart/2018/5/layout/CenteredIconLabelDescriptionList"/>
    <dgm:cxn modelId="{FE5FBBF0-9D2D-4E20-BE3B-F1BC7FAF20A0}" type="presParOf" srcId="{3FB31B81-309C-42FD-B5C1-5460D0168B0D}" destId="{1EEEED93-C049-4993-B7C7-996CF34AAF73}" srcOrd="0" destOrd="0" presId="urn:microsoft.com/office/officeart/2018/5/layout/CenteredIconLabelDescriptionList"/>
    <dgm:cxn modelId="{23BDF1ED-387D-4C72-8AD6-DF8C2B03F24E}" type="presParOf" srcId="{3FB31B81-309C-42FD-B5C1-5460D0168B0D}" destId="{16F3220F-2D31-4CC3-AA8B-A9EC478CAB0D}" srcOrd="1" destOrd="0" presId="urn:microsoft.com/office/officeart/2018/5/layout/CenteredIconLabelDescriptionList"/>
    <dgm:cxn modelId="{7483AE2C-6C23-487D-AB13-576B92A2E123}" type="presParOf" srcId="{3FB31B81-309C-42FD-B5C1-5460D0168B0D}" destId="{20F35E11-2507-49D0-918B-78B5663FC689}" srcOrd="2" destOrd="0" presId="urn:microsoft.com/office/officeart/2018/5/layout/CenteredIconLabelDescriptionList"/>
    <dgm:cxn modelId="{5BB08A2A-8E57-4F96-943D-D5352E18C5A5}" type="presParOf" srcId="{3FB31B81-309C-42FD-B5C1-5460D0168B0D}" destId="{B4A0F907-2519-486F-A028-5AC41E519C4C}" srcOrd="3" destOrd="0" presId="urn:microsoft.com/office/officeart/2018/5/layout/CenteredIconLabelDescriptionList"/>
    <dgm:cxn modelId="{783E4FDD-EBCF-4181-A3F4-ED5CE5FEAFEF}" type="presParOf" srcId="{3FB31B81-309C-42FD-B5C1-5460D0168B0D}" destId="{A0EA48C0-A79A-4F0E-A4FE-AFD3CF946368}" srcOrd="4" destOrd="0" presId="urn:microsoft.com/office/officeart/2018/5/layout/CenteredIconLabelDescriptionList"/>
    <dgm:cxn modelId="{004850A2-DA9A-4263-8DA8-CC8282430536}" type="presParOf" srcId="{ACC36354-D511-4186-AAEB-6F75EE6BB409}" destId="{D8B2084C-5C5B-4190-83AD-21A895505EED}" srcOrd="1" destOrd="0" presId="urn:microsoft.com/office/officeart/2018/5/layout/CenteredIconLabelDescriptionList"/>
    <dgm:cxn modelId="{BF7C8B7F-4DC6-4D93-A6E5-264419FB053A}" type="presParOf" srcId="{ACC36354-D511-4186-AAEB-6F75EE6BB409}" destId="{9293B238-53DB-451A-B3AC-25D5FD8E5225}" srcOrd="2" destOrd="0" presId="urn:microsoft.com/office/officeart/2018/5/layout/CenteredIconLabelDescriptionList"/>
    <dgm:cxn modelId="{4A76AA83-4FCE-4474-93B4-13D7A8D7CBFC}" type="presParOf" srcId="{9293B238-53DB-451A-B3AC-25D5FD8E5225}" destId="{16C828A8-2297-4C53-A7D3-A0DD26010419}" srcOrd="0" destOrd="0" presId="urn:microsoft.com/office/officeart/2018/5/layout/CenteredIconLabelDescriptionList"/>
    <dgm:cxn modelId="{C0CA8004-0E89-4C8D-A26F-ACAA58460537}" type="presParOf" srcId="{9293B238-53DB-451A-B3AC-25D5FD8E5225}" destId="{598EA2A7-5810-4FBA-807A-32BEE4884C0C}" srcOrd="1" destOrd="0" presId="urn:microsoft.com/office/officeart/2018/5/layout/CenteredIconLabelDescriptionList"/>
    <dgm:cxn modelId="{031D40B4-1749-4534-9F1D-C937EE111C85}" type="presParOf" srcId="{9293B238-53DB-451A-B3AC-25D5FD8E5225}" destId="{25B58F0C-8E30-4007-92CB-A70759EE6CC9}" srcOrd="2" destOrd="0" presId="urn:microsoft.com/office/officeart/2018/5/layout/CenteredIconLabelDescriptionList"/>
    <dgm:cxn modelId="{000D8DDE-CB0B-46F2-8C39-7F8188DD09F4}" type="presParOf" srcId="{9293B238-53DB-451A-B3AC-25D5FD8E5225}" destId="{7E75FA9A-D815-40A9-805C-57D575BED726}" srcOrd="3" destOrd="0" presId="urn:microsoft.com/office/officeart/2018/5/layout/CenteredIconLabelDescriptionList"/>
    <dgm:cxn modelId="{1FFF0EF2-0EBD-41C1-B281-BF117AE84ABC}" type="presParOf" srcId="{9293B238-53DB-451A-B3AC-25D5FD8E5225}" destId="{3DB310A8-8B22-4954-82E6-297615F2D981}" srcOrd="4" destOrd="0" presId="urn:microsoft.com/office/officeart/2018/5/layout/CenteredIconLabelDescriptionList"/>
    <dgm:cxn modelId="{70A533C2-53B3-47CC-9D0C-9FA8B8A2C7EE}" type="presParOf" srcId="{ACC36354-D511-4186-AAEB-6F75EE6BB409}" destId="{E4680216-24D7-4389-B80E-63EDA2AF4667}" srcOrd="3" destOrd="0" presId="urn:microsoft.com/office/officeart/2018/5/layout/CenteredIconLabelDescriptionList"/>
    <dgm:cxn modelId="{C471426C-037F-49BF-92E1-2EA314B76272}" type="presParOf" srcId="{ACC36354-D511-4186-AAEB-6F75EE6BB409}" destId="{54D16DEA-71C1-4F1C-88D3-F4EE4284D0DC}" srcOrd="4" destOrd="0" presId="urn:microsoft.com/office/officeart/2018/5/layout/CenteredIconLabelDescriptionList"/>
    <dgm:cxn modelId="{2E9B08BE-92DF-456C-B21D-7FBA600F1D76}" type="presParOf" srcId="{54D16DEA-71C1-4F1C-88D3-F4EE4284D0DC}" destId="{BAD530EE-5AA9-4C49-AA31-5C3ABDEB8ECC}" srcOrd="0" destOrd="0" presId="urn:microsoft.com/office/officeart/2018/5/layout/CenteredIconLabelDescriptionList"/>
    <dgm:cxn modelId="{B81BF834-8DE7-44B5-B560-F540941C4188}" type="presParOf" srcId="{54D16DEA-71C1-4F1C-88D3-F4EE4284D0DC}" destId="{C5DE72A0-7A42-45ED-B995-6896F29ECB0A}" srcOrd="1" destOrd="0" presId="urn:microsoft.com/office/officeart/2018/5/layout/CenteredIconLabelDescriptionList"/>
    <dgm:cxn modelId="{27361B4C-A78D-4301-87D7-8433860B3791}" type="presParOf" srcId="{54D16DEA-71C1-4F1C-88D3-F4EE4284D0DC}" destId="{C20CBD64-A81C-4CBE-857B-65F2A53D94D2}" srcOrd="2" destOrd="0" presId="urn:microsoft.com/office/officeart/2018/5/layout/CenteredIconLabelDescriptionList"/>
    <dgm:cxn modelId="{D8EFA8D3-DB7E-494E-885E-3DC125F61577}" type="presParOf" srcId="{54D16DEA-71C1-4F1C-88D3-F4EE4284D0DC}" destId="{ABEEC046-7C89-4F0A-9904-BD8FCE13EF16}" srcOrd="3" destOrd="0" presId="urn:microsoft.com/office/officeart/2018/5/layout/CenteredIconLabelDescriptionList"/>
    <dgm:cxn modelId="{650194EC-37FD-46B4-B505-76BE63B82C1D}" type="presParOf" srcId="{54D16DEA-71C1-4F1C-88D3-F4EE4284D0DC}" destId="{0EA340DF-6FC9-4A2E-9FC9-4BC525765B8E}" srcOrd="4" destOrd="0" presId="urn:microsoft.com/office/officeart/2018/5/layout/CenteredIconLabelDescriptionList"/>
    <dgm:cxn modelId="{B6998396-C97C-42E4-A81A-19B4ACF28F92}" type="presParOf" srcId="{ACC36354-D511-4186-AAEB-6F75EE6BB409}" destId="{1271CCFB-237C-4E85-92CA-FC29AB23B941}" srcOrd="5" destOrd="0" presId="urn:microsoft.com/office/officeart/2018/5/layout/CenteredIconLabelDescriptionList"/>
    <dgm:cxn modelId="{C3504FA1-1C37-4E5A-B5EB-58DA9415B0E3}" type="presParOf" srcId="{ACC36354-D511-4186-AAEB-6F75EE6BB409}" destId="{67A3EE08-B499-4F3B-9584-9A3134BC4834}" srcOrd="6" destOrd="0" presId="urn:microsoft.com/office/officeart/2018/5/layout/CenteredIconLabelDescriptionList"/>
    <dgm:cxn modelId="{4AC0FF42-3F64-4C5E-8247-15FBFA400F16}" type="presParOf" srcId="{67A3EE08-B499-4F3B-9584-9A3134BC4834}" destId="{A78D7B40-74DA-4ADD-811D-662C58FD40FF}" srcOrd="0" destOrd="0" presId="urn:microsoft.com/office/officeart/2018/5/layout/CenteredIconLabelDescriptionList"/>
    <dgm:cxn modelId="{9701A371-E0C4-435B-B505-5DCDCA409BC9}" type="presParOf" srcId="{67A3EE08-B499-4F3B-9584-9A3134BC4834}" destId="{54756306-6E7F-4545-9B25-D7840E7FC03D}" srcOrd="1" destOrd="0" presId="urn:microsoft.com/office/officeart/2018/5/layout/CenteredIconLabelDescriptionList"/>
    <dgm:cxn modelId="{0E028309-7FDC-4CCA-BDA7-D7FFFCE48B31}" type="presParOf" srcId="{67A3EE08-B499-4F3B-9584-9A3134BC4834}" destId="{961483C7-4875-429B-B3AC-A76CBF9297DE}" srcOrd="2" destOrd="0" presId="urn:microsoft.com/office/officeart/2018/5/layout/CenteredIconLabelDescriptionList"/>
    <dgm:cxn modelId="{6574D528-6738-4E36-877F-85284BD76EE8}" type="presParOf" srcId="{67A3EE08-B499-4F3B-9584-9A3134BC4834}" destId="{BEC99659-5125-4881-BC0D-A4F637E90D37}" srcOrd="3" destOrd="0" presId="urn:microsoft.com/office/officeart/2018/5/layout/CenteredIconLabelDescriptionList"/>
    <dgm:cxn modelId="{9F5D81F9-CECC-4B68-8C92-DFB3FAE2F20F}" type="presParOf" srcId="{67A3EE08-B499-4F3B-9584-9A3134BC4834}" destId="{11B27D2B-544B-427C-8930-823E5155B4A5}" srcOrd="4" destOrd="0" presId="urn:microsoft.com/office/officeart/2018/5/layout/CenteredIconLabelDescriptionList"/>
    <dgm:cxn modelId="{F603E75D-C19B-4124-BD09-4ADAA24E69CF}" type="presParOf" srcId="{ACC36354-D511-4186-AAEB-6F75EE6BB409}" destId="{5C8FCC2F-C860-4575-BC8A-F69C57C5344F}" srcOrd="7" destOrd="0" presId="urn:microsoft.com/office/officeart/2018/5/layout/CenteredIconLabelDescriptionList"/>
    <dgm:cxn modelId="{0291ADD5-FA78-41DC-B4D3-5FD37F7EE288}" type="presParOf" srcId="{ACC36354-D511-4186-AAEB-6F75EE6BB409}" destId="{309B781A-E008-4D78-87F0-06651FAE4B21}" srcOrd="8" destOrd="0" presId="urn:microsoft.com/office/officeart/2018/5/layout/CenteredIconLabelDescriptionList"/>
    <dgm:cxn modelId="{9DA43D58-371B-4888-869B-D5BD3B95EA1E}" type="presParOf" srcId="{309B781A-E008-4D78-87F0-06651FAE4B21}" destId="{82350883-6303-4185-B0CC-970D3869988F}" srcOrd="0" destOrd="0" presId="urn:microsoft.com/office/officeart/2018/5/layout/CenteredIconLabelDescriptionList"/>
    <dgm:cxn modelId="{0463080C-5014-4FDC-AC4A-0C33D37B356F}" type="presParOf" srcId="{309B781A-E008-4D78-87F0-06651FAE4B21}" destId="{03BF16A2-9A60-4A8A-936F-04607DC7E970}" srcOrd="1" destOrd="0" presId="urn:microsoft.com/office/officeart/2018/5/layout/CenteredIconLabelDescriptionList"/>
    <dgm:cxn modelId="{500E475D-F753-41D0-987B-C37B7109F346}" type="presParOf" srcId="{309B781A-E008-4D78-87F0-06651FAE4B21}" destId="{034FD580-686A-41FF-A2E8-8D39276781BD}" srcOrd="2" destOrd="0" presId="urn:microsoft.com/office/officeart/2018/5/layout/CenteredIconLabelDescriptionList"/>
    <dgm:cxn modelId="{B247230F-8CEB-4B74-8FEF-7FC3F1350581}" type="presParOf" srcId="{309B781A-E008-4D78-87F0-06651FAE4B21}" destId="{7D1C2AC8-BCB3-4E4F-A839-45DE76AC7AEE}" srcOrd="3" destOrd="0" presId="urn:microsoft.com/office/officeart/2018/5/layout/CenteredIconLabelDescriptionList"/>
    <dgm:cxn modelId="{8FC02ED8-3ADB-424D-9F35-2E673D36CDA4}" type="presParOf" srcId="{309B781A-E008-4D78-87F0-06651FAE4B21}" destId="{F292F45A-78A0-4448-BF44-E22D6CF0A7F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DDECB-783F-4921-BC17-1DCFA1E425FA}">
      <dsp:nvSpPr>
        <dsp:cNvPr id="0" name=""/>
        <dsp:cNvSpPr/>
      </dsp:nvSpPr>
      <dsp:spPr>
        <a:xfrm>
          <a:off x="11057" y="214"/>
          <a:ext cx="697732" cy="697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197FE-6809-4DE7-A8F1-A8E48B962CA0}">
      <dsp:nvSpPr>
        <dsp:cNvPr id="0" name=""/>
        <dsp:cNvSpPr/>
      </dsp:nvSpPr>
      <dsp:spPr>
        <a:xfrm>
          <a:off x="11057" y="909545"/>
          <a:ext cx="1993520" cy="4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Streamline Healthcare Management</a:t>
          </a:r>
        </a:p>
      </dsp:txBody>
      <dsp:txXfrm>
        <a:off x="11057" y="909545"/>
        <a:ext cx="1993520" cy="439197"/>
      </dsp:txXfrm>
    </dsp:sp>
    <dsp:sp modelId="{013FA9C5-F2B4-40AE-8803-D70B963D72E6}">
      <dsp:nvSpPr>
        <dsp:cNvPr id="0" name=""/>
        <dsp:cNvSpPr/>
      </dsp:nvSpPr>
      <dsp:spPr>
        <a:xfrm>
          <a:off x="11057" y="1447161"/>
          <a:ext cx="1993520" cy="347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Centralize </a:t>
          </a:r>
          <a:r>
            <a:rPr lang="en-US" sz="1400" b="0" i="0" kern="1200" dirty="0"/>
            <a:t>all core functions within a single platform to streamline processes, from patient registration and appointment scheduling to billing and record management. This integration aims to reduce manual tasks, minimize errors, and optimize staff workflows.</a:t>
          </a:r>
          <a:endParaRPr lang="en-US" sz="1400" kern="1200" dirty="0"/>
        </a:p>
      </dsp:txBody>
      <dsp:txXfrm>
        <a:off x="11057" y="1447161"/>
        <a:ext cx="1993520" cy="3473535"/>
      </dsp:txXfrm>
    </dsp:sp>
    <dsp:sp modelId="{9046BB86-6968-4829-835E-5E1F830B35DE}">
      <dsp:nvSpPr>
        <dsp:cNvPr id="0" name=""/>
        <dsp:cNvSpPr/>
      </dsp:nvSpPr>
      <dsp:spPr>
        <a:xfrm>
          <a:off x="2353443" y="214"/>
          <a:ext cx="697732" cy="697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312B06-2761-4774-B36E-FFFD3D8D2CF9}">
      <dsp:nvSpPr>
        <dsp:cNvPr id="0" name=""/>
        <dsp:cNvSpPr/>
      </dsp:nvSpPr>
      <dsp:spPr>
        <a:xfrm>
          <a:off x="2353443" y="909545"/>
          <a:ext cx="1993520" cy="4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Improve Patient Care Services</a:t>
          </a:r>
        </a:p>
      </dsp:txBody>
      <dsp:txXfrm>
        <a:off x="2353443" y="909545"/>
        <a:ext cx="1993520" cy="439197"/>
      </dsp:txXfrm>
    </dsp:sp>
    <dsp:sp modelId="{0ABAF12A-8592-46E3-9AD9-C55A71BA173E}">
      <dsp:nvSpPr>
        <dsp:cNvPr id="0" name=""/>
        <dsp:cNvSpPr/>
      </dsp:nvSpPr>
      <dsp:spPr>
        <a:xfrm>
          <a:off x="2353443" y="1447161"/>
          <a:ext cx="1993520" cy="347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Enhance </a:t>
          </a:r>
          <a:r>
            <a:rPr lang="en-US" sz="1400" b="0" i="0" kern="1200" dirty="0"/>
            <a:t>the quality of care provided to patients by ensuring that healthcare providers have timely and easy access to complete patient histories, treatment plans, and upcoming appointments. The system is designed to alert medical staff of critical patient information, promoting timely medical interventions.</a:t>
          </a:r>
          <a:endParaRPr lang="en-US" sz="1400" kern="1200" dirty="0"/>
        </a:p>
      </dsp:txBody>
      <dsp:txXfrm>
        <a:off x="2353443" y="1447161"/>
        <a:ext cx="1993520" cy="3473535"/>
      </dsp:txXfrm>
    </dsp:sp>
    <dsp:sp modelId="{61DC241A-1CE8-4014-A9B6-DF06CF111BA5}">
      <dsp:nvSpPr>
        <dsp:cNvPr id="0" name=""/>
        <dsp:cNvSpPr/>
      </dsp:nvSpPr>
      <dsp:spPr>
        <a:xfrm>
          <a:off x="4695829" y="214"/>
          <a:ext cx="697732" cy="697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79754-46BE-48F0-BCAD-04D292B12A42}">
      <dsp:nvSpPr>
        <dsp:cNvPr id="0" name=""/>
        <dsp:cNvSpPr/>
      </dsp:nvSpPr>
      <dsp:spPr>
        <a:xfrm>
          <a:off x="4695829" y="909545"/>
          <a:ext cx="1993520" cy="4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Ensure Data Security and Compliance</a:t>
          </a:r>
        </a:p>
      </dsp:txBody>
      <dsp:txXfrm>
        <a:off x="4695829" y="909545"/>
        <a:ext cx="1993520" cy="439197"/>
      </dsp:txXfrm>
    </dsp:sp>
    <dsp:sp modelId="{8A95C0BB-E3D7-4324-B1C2-715FCA864D9F}">
      <dsp:nvSpPr>
        <dsp:cNvPr id="0" name=""/>
        <dsp:cNvSpPr/>
      </dsp:nvSpPr>
      <dsp:spPr>
        <a:xfrm>
          <a:off x="4695829" y="1447161"/>
          <a:ext cx="1993520" cy="347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With </a:t>
          </a:r>
          <a:r>
            <a:rPr lang="en-US" sz="1400" b="0" i="0" kern="1200" dirty="0"/>
            <a:t>the sensitive nature of medical records, one of the primary goals was to ensure the highest standards of data security. The application uses advanced security measures such as data encryption, secure data transfer, and comprehensive access controls to protect patient information. Additionally, compliance with the US regulations such as SOC 2, is a critical objective.</a:t>
          </a:r>
          <a:endParaRPr lang="en-US" sz="1400" kern="1200" dirty="0"/>
        </a:p>
      </dsp:txBody>
      <dsp:txXfrm>
        <a:off x="4695829" y="1447161"/>
        <a:ext cx="1993520" cy="3473535"/>
      </dsp:txXfrm>
    </dsp:sp>
    <dsp:sp modelId="{74FC448A-94A7-41F5-8C3E-B1D536705EE6}">
      <dsp:nvSpPr>
        <dsp:cNvPr id="0" name=""/>
        <dsp:cNvSpPr/>
      </dsp:nvSpPr>
      <dsp:spPr>
        <a:xfrm>
          <a:off x="7038216" y="214"/>
          <a:ext cx="697732" cy="6977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0B531C-88DD-4E71-93BA-1C038F1932E3}">
      <dsp:nvSpPr>
        <dsp:cNvPr id="0" name=""/>
        <dsp:cNvSpPr/>
      </dsp:nvSpPr>
      <dsp:spPr>
        <a:xfrm>
          <a:off x="7038216" y="909545"/>
          <a:ext cx="1993520" cy="4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Support Decision Making</a:t>
          </a:r>
        </a:p>
      </dsp:txBody>
      <dsp:txXfrm>
        <a:off x="7038216" y="909545"/>
        <a:ext cx="1993520" cy="439197"/>
      </dsp:txXfrm>
    </dsp:sp>
    <dsp:sp modelId="{8A3E51C1-3BC7-4478-8842-9CD7FA7C6D56}">
      <dsp:nvSpPr>
        <dsp:cNvPr id="0" name=""/>
        <dsp:cNvSpPr/>
      </dsp:nvSpPr>
      <dsp:spPr>
        <a:xfrm>
          <a:off x="7038216" y="1447161"/>
          <a:ext cx="1993520" cy="347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Incorporate </a:t>
          </a:r>
          <a:r>
            <a:rPr lang="en-US" sz="1400" b="0" i="0" kern="1200" dirty="0"/>
            <a:t>analytics and reporting tools to help healthcare providers make informed decisions. These tools analyze historical data and generate insights regarding patient care trends, facility utilization, and operational efficiency, assisting in strategic planning and resource allocation.</a:t>
          </a:r>
          <a:endParaRPr lang="en-US" sz="1400" kern="1200" dirty="0"/>
        </a:p>
      </dsp:txBody>
      <dsp:txXfrm>
        <a:off x="7038216" y="1447161"/>
        <a:ext cx="1993520" cy="3473535"/>
      </dsp:txXfrm>
    </dsp:sp>
    <dsp:sp modelId="{D1EA8A35-8B39-43F4-ADD0-957AC548B351}">
      <dsp:nvSpPr>
        <dsp:cNvPr id="0" name=""/>
        <dsp:cNvSpPr/>
      </dsp:nvSpPr>
      <dsp:spPr>
        <a:xfrm>
          <a:off x="9380602" y="214"/>
          <a:ext cx="697732" cy="6977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05303-47DB-4CC8-8AB6-143D4A83071F}">
      <dsp:nvSpPr>
        <dsp:cNvPr id="0" name=""/>
        <dsp:cNvSpPr/>
      </dsp:nvSpPr>
      <dsp:spPr>
        <a:xfrm>
          <a:off x="9380602" y="909545"/>
          <a:ext cx="1993520" cy="439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Enhance Scalability</a:t>
          </a:r>
        </a:p>
      </dsp:txBody>
      <dsp:txXfrm>
        <a:off x="9380602" y="909545"/>
        <a:ext cx="1993520" cy="439197"/>
      </dsp:txXfrm>
    </dsp:sp>
    <dsp:sp modelId="{3B29DB46-B933-4F8D-AC2A-12D652D1418F}">
      <dsp:nvSpPr>
        <dsp:cNvPr id="0" name=""/>
        <dsp:cNvSpPr/>
      </dsp:nvSpPr>
      <dsp:spPr>
        <a:xfrm>
          <a:off x="9380602" y="1447161"/>
          <a:ext cx="1993520" cy="347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Design </a:t>
          </a:r>
          <a:r>
            <a:rPr lang="en-US" sz="1400" b="0" i="0" kern="1200" dirty="0"/>
            <a:t>the system to be scalable, capable of handling an increasing number of users and data volumes without degradation in performance. This ensures the platform can grow along with the healthcare facility, accommodating new services and expanding patient bases without requiring major system overhauls.</a:t>
          </a:r>
          <a:endParaRPr lang="en-US" sz="1400" kern="1200" dirty="0"/>
        </a:p>
      </dsp:txBody>
      <dsp:txXfrm>
        <a:off x="9380602" y="1447161"/>
        <a:ext cx="1993520" cy="3473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38352-DFE3-4A21-84F7-0B41BD0CCB8F}">
      <dsp:nvSpPr>
        <dsp:cNvPr id="0" name=""/>
        <dsp:cNvSpPr/>
      </dsp:nvSpPr>
      <dsp:spPr>
        <a:xfrm>
          <a:off x="126" y="1078053"/>
          <a:ext cx="673312" cy="673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B3248-3C7D-43AE-9FC8-3C4D88329D32}">
      <dsp:nvSpPr>
        <dsp:cNvPr id="0" name=""/>
        <dsp:cNvSpPr/>
      </dsp:nvSpPr>
      <dsp:spPr>
        <a:xfrm>
          <a:off x="126" y="1827222"/>
          <a:ext cx="1923750" cy="28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Programming Language</a:t>
          </a:r>
        </a:p>
      </dsp:txBody>
      <dsp:txXfrm>
        <a:off x="126" y="1827222"/>
        <a:ext cx="1923750" cy="288562"/>
      </dsp:txXfrm>
    </dsp:sp>
    <dsp:sp modelId="{AE72346A-04EC-4FEA-9BA0-7DAE6275B476}">
      <dsp:nvSpPr>
        <dsp:cNvPr id="0" name=""/>
        <dsp:cNvSpPr/>
      </dsp:nvSpPr>
      <dsp:spPr>
        <a:xfrm>
          <a:off x="126" y="2151066"/>
          <a:ext cx="1923750" cy="69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Java</a:t>
          </a:r>
        </a:p>
      </dsp:txBody>
      <dsp:txXfrm>
        <a:off x="126" y="2151066"/>
        <a:ext cx="1923750" cy="691075"/>
      </dsp:txXfrm>
    </dsp:sp>
    <dsp:sp modelId="{5F18D493-C33D-4F47-8A9C-D3E0CEBBE5D9}">
      <dsp:nvSpPr>
        <dsp:cNvPr id="0" name=""/>
        <dsp:cNvSpPr/>
      </dsp:nvSpPr>
      <dsp:spPr>
        <a:xfrm>
          <a:off x="2260532" y="1078053"/>
          <a:ext cx="673312" cy="673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12DD4-4726-4F10-AAA2-03875286A28B}">
      <dsp:nvSpPr>
        <dsp:cNvPr id="0" name=""/>
        <dsp:cNvSpPr/>
      </dsp:nvSpPr>
      <dsp:spPr>
        <a:xfrm>
          <a:off x="2260532" y="1827222"/>
          <a:ext cx="1923750" cy="28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Framework</a:t>
          </a:r>
        </a:p>
      </dsp:txBody>
      <dsp:txXfrm>
        <a:off x="2260532" y="1827222"/>
        <a:ext cx="1923750" cy="288562"/>
      </dsp:txXfrm>
    </dsp:sp>
    <dsp:sp modelId="{5A17EA28-DF55-4562-A74F-3BFE8F21A2C1}">
      <dsp:nvSpPr>
        <dsp:cNvPr id="0" name=""/>
        <dsp:cNvSpPr/>
      </dsp:nvSpPr>
      <dsp:spPr>
        <a:xfrm>
          <a:off x="2260532" y="2151066"/>
          <a:ext cx="1923750" cy="69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Spring</a:t>
          </a:r>
          <a:r>
            <a:rPr lang="en-US" sz="1100" kern="1200" baseline="0"/>
            <a:t> Boot</a:t>
          </a:r>
          <a:endParaRPr lang="en-US" sz="1100" kern="1200"/>
        </a:p>
      </dsp:txBody>
      <dsp:txXfrm>
        <a:off x="2260532" y="2151066"/>
        <a:ext cx="1923750" cy="691075"/>
      </dsp:txXfrm>
    </dsp:sp>
    <dsp:sp modelId="{320B54D6-433D-40AF-98A1-B9880993DC49}">
      <dsp:nvSpPr>
        <dsp:cNvPr id="0" name=""/>
        <dsp:cNvSpPr/>
      </dsp:nvSpPr>
      <dsp:spPr>
        <a:xfrm>
          <a:off x="4520938" y="1078053"/>
          <a:ext cx="673312" cy="673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115382-3367-4C1B-9863-E8A4056CF321}">
      <dsp:nvSpPr>
        <dsp:cNvPr id="0" name=""/>
        <dsp:cNvSpPr/>
      </dsp:nvSpPr>
      <dsp:spPr>
        <a:xfrm>
          <a:off x="4520938" y="1827222"/>
          <a:ext cx="1923750" cy="28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Database</a:t>
          </a:r>
        </a:p>
      </dsp:txBody>
      <dsp:txXfrm>
        <a:off x="4520938" y="1827222"/>
        <a:ext cx="1923750" cy="288562"/>
      </dsp:txXfrm>
    </dsp:sp>
    <dsp:sp modelId="{ED494E32-64F2-42FC-A434-87BC21279F94}">
      <dsp:nvSpPr>
        <dsp:cNvPr id="0" name=""/>
        <dsp:cNvSpPr/>
      </dsp:nvSpPr>
      <dsp:spPr>
        <a:xfrm>
          <a:off x="4520938" y="2151066"/>
          <a:ext cx="1923750" cy="69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PostgreSQL</a:t>
          </a:r>
        </a:p>
      </dsp:txBody>
      <dsp:txXfrm>
        <a:off x="4520938" y="2151066"/>
        <a:ext cx="1923750" cy="691075"/>
      </dsp:txXfrm>
    </dsp:sp>
    <dsp:sp modelId="{2ECB7C84-A895-4B22-9AFF-F6AA80A2B136}">
      <dsp:nvSpPr>
        <dsp:cNvPr id="0" name=""/>
        <dsp:cNvSpPr/>
      </dsp:nvSpPr>
      <dsp:spPr>
        <a:xfrm>
          <a:off x="6781345" y="1078053"/>
          <a:ext cx="673312" cy="673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D69187-1C7D-4F59-A386-FE8376611E11}">
      <dsp:nvSpPr>
        <dsp:cNvPr id="0" name=""/>
        <dsp:cNvSpPr/>
      </dsp:nvSpPr>
      <dsp:spPr>
        <a:xfrm>
          <a:off x="6781345" y="1827222"/>
          <a:ext cx="1923750" cy="28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Front-end Technologies</a:t>
          </a:r>
        </a:p>
      </dsp:txBody>
      <dsp:txXfrm>
        <a:off x="6781345" y="1827222"/>
        <a:ext cx="1923750" cy="288562"/>
      </dsp:txXfrm>
    </dsp:sp>
    <dsp:sp modelId="{7E38AD4C-8A2A-494A-A783-B35CF214FF1A}">
      <dsp:nvSpPr>
        <dsp:cNvPr id="0" name=""/>
        <dsp:cNvSpPr/>
      </dsp:nvSpPr>
      <dsp:spPr>
        <a:xfrm>
          <a:off x="6781345" y="2151066"/>
          <a:ext cx="1923750" cy="69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JavaScript, HTML, CSS</a:t>
          </a:r>
        </a:p>
      </dsp:txBody>
      <dsp:txXfrm>
        <a:off x="6781345" y="2151066"/>
        <a:ext cx="1923750" cy="691075"/>
      </dsp:txXfrm>
    </dsp:sp>
    <dsp:sp modelId="{F48D1A6D-3947-4CD8-81DD-DD9290862F10}">
      <dsp:nvSpPr>
        <dsp:cNvPr id="0" name=""/>
        <dsp:cNvSpPr/>
      </dsp:nvSpPr>
      <dsp:spPr>
        <a:xfrm>
          <a:off x="9041751" y="1078053"/>
          <a:ext cx="673312" cy="673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7614F-C26C-4818-9248-BBDAE57DA8F6}">
      <dsp:nvSpPr>
        <dsp:cNvPr id="0" name=""/>
        <dsp:cNvSpPr/>
      </dsp:nvSpPr>
      <dsp:spPr>
        <a:xfrm>
          <a:off x="9041751" y="1827222"/>
          <a:ext cx="1923750" cy="28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Tools and IDEs</a:t>
          </a:r>
        </a:p>
      </dsp:txBody>
      <dsp:txXfrm>
        <a:off x="9041751" y="1827222"/>
        <a:ext cx="1923750" cy="288562"/>
      </dsp:txXfrm>
    </dsp:sp>
    <dsp:sp modelId="{3C67CC3C-0DDC-44CE-85CC-0322B11BC007}">
      <dsp:nvSpPr>
        <dsp:cNvPr id="0" name=""/>
        <dsp:cNvSpPr/>
      </dsp:nvSpPr>
      <dsp:spPr>
        <a:xfrm>
          <a:off x="9041751" y="2151066"/>
          <a:ext cx="1923750" cy="691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VS</a:t>
          </a:r>
          <a:r>
            <a:rPr lang="en-US" sz="1100" kern="1200" baseline="0" dirty="0"/>
            <a:t> Code, GitHub, </a:t>
          </a:r>
          <a:r>
            <a:rPr lang="en-US" sz="1100" kern="1200" baseline="0" dirty="0" err="1"/>
            <a:t>pgAdmin</a:t>
          </a:r>
          <a:r>
            <a:rPr lang="en-US" sz="1100" kern="1200" baseline="0" dirty="0"/>
            <a:t>, Docker</a:t>
          </a:r>
          <a:endParaRPr lang="en-US" sz="1100" kern="1200" dirty="0"/>
        </a:p>
      </dsp:txBody>
      <dsp:txXfrm>
        <a:off x="9041751" y="2151066"/>
        <a:ext cx="1923750" cy="6910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01EAF-24A1-4A9E-9E78-33FBE976C3E2}">
      <dsp:nvSpPr>
        <dsp:cNvPr id="0" name=""/>
        <dsp:cNvSpPr/>
      </dsp:nvSpPr>
      <dsp:spPr>
        <a:xfrm>
          <a:off x="1068946" y="369145"/>
          <a:ext cx="1144335" cy="114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B30C74-B67C-48A4-9042-B89E5780CB19}">
      <dsp:nvSpPr>
        <dsp:cNvPr id="0" name=""/>
        <dsp:cNvSpPr/>
      </dsp:nvSpPr>
      <dsp:spPr>
        <a:xfrm>
          <a:off x="6349" y="1650303"/>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Front-end Client</a:t>
          </a:r>
        </a:p>
      </dsp:txBody>
      <dsp:txXfrm>
        <a:off x="6349" y="1650303"/>
        <a:ext cx="3269531" cy="490429"/>
      </dsp:txXfrm>
    </dsp:sp>
    <dsp:sp modelId="{E7DDF4FC-67D3-4637-ABF9-8712B6C2CE23}">
      <dsp:nvSpPr>
        <dsp:cNvPr id="0" name=""/>
        <dsp:cNvSpPr/>
      </dsp:nvSpPr>
      <dsp:spPr>
        <a:xfrm>
          <a:off x="6349" y="2204371"/>
          <a:ext cx="3269531" cy="1346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The user interface accessible by users such as healthcare providers and patients. It communicates with the back-end server via HTTP requests.</a:t>
          </a:r>
          <a:endParaRPr lang="en-US" sz="1700" kern="1200" dirty="0"/>
        </a:p>
      </dsp:txBody>
      <dsp:txXfrm>
        <a:off x="6349" y="2204371"/>
        <a:ext cx="3269531" cy="1346679"/>
      </dsp:txXfrm>
    </dsp:sp>
    <dsp:sp modelId="{A44D83E9-67A5-4623-A50D-5A5B1772CC64}">
      <dsp:nvSpPr>
        <dsp:cNvPr id="0" name=""/>
        <dsp:cNvSpPr/>
      </dsp:nvSpPr>
      <dsp:spPr>
        <a:xfrm>
          <a:off x="4910646" y="369145"/>
          <a:ext cx="1144335" cy="114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2744A-F3A4-4866-B0E8-DF1915B75229}">
      <dsp:nvSpPr>
        <dsp:cNvPr id="0" name=""/>
        <dsp:cNvSpPr/>
      </dsp:nvSpPr>
      <dsp:spPr>
        <a:xfrm>
          <a:off x="3848048" y="1650303"/>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Spring Boot Server</a:t>
          </a:r>
        </a:p>
      </dsp:txBody>
      <dsp:txXfrm>
        <a:off x="3848048" y="1650303"/>
        <a:ext cx="3269531" cy="490429"/>
      </dsp:txXfrm>
    </dsp:sp>
    <dsp:sp modelId="{C1F8BD5E-0C82-4ADC-A3C2-5416EA6C297E}">
      <dsp:nvSpPr>
        <dsp:cNvPr id="0" name=""/>
        <dsp:cNvSpPr/>
      </dsp:nvSpPr>
      <dsp:spPr>
        <a:xfrm>
          <a:off x="3848048" y="2204371"/>
          <a:ext cx="3269531" cy="1346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Acts</a:t>
          </a:r>
          <a:r>
            <a:rPr lang="en-US" sz="1700" kern="1200" baseline="0"/>
            <a:t> </a:t>
          </a:r>
          <a:r>
            <a:rPr lang="en-US" sz="1700" b="0" i="0" kern="1200"/>
            <a:t>as the middle layer, handling all business logic, authentication, and server-side processing. It connects to the PostgreSQL database for data retrieval and storage.</a:t>
          </a:r>
          <a:endParaRPr lang="en-US" sz="1700" kern="1200"/>
        </a:p>
      </dsp:txBody>
      <dsp:txXfrm>
        <a:off x="3848048" y="2204371"/>
        <a:ext cx="3269531" cy="1346679"/>
      </dsp:txXfrm>
    </dsp:sp>
    <dsp:sp modelId="{25E0C2E4-AEB7-48D6-9483-0AEFD2B7630A}">
      <dsp:nvSpPr>
        <dsp:cNvPr id="0" name=""/>
        <dsp:cNvSpPr/>
      </dsp:nvSpPr>
      <dsp:spPr>
        <a:xfrm>
          <a:off x="8752345" y="369145"/>
          <a:ext cx="1144335" cy="114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3DB4F-ACC8-4246-B947-5AE34A6D0CD4}">
      <dsp:nvSpPr>
        <dsp:cNvPr id="0" name=""/>
        <dsp:cNvSpPr/>
      </dsp:nvSpPr>
      <dsp:spPr>
        <a:xfrm>
          <a:off x="7689747" y="1650303"/>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PostgreSQL Database</a:t>
          </a:r>
        </a:p>
      </dsp:txBody>
      <dsp:txXfrm>
        <a:off x="7689747" y="1650303"/>
        <a:ext cx="3269531" cy="490429"/>
      </dsp:txXfrm>
    </dsp:sp>
    <dsp:sp modelId="{1DAE3710-EA94-4F06-9F1A-866FCCCDF3E1}">
      <dsp:nvSpPr>
        <dsp:cNvPr id="0" name=""/>
        <dsp:cNvSpPr/>
      </dsp:nvSpPr>
      <dsp:spPr>
        <a:xfrm>
          <a:off x="7689747" y="2204371"/>
          <a:ext cx="3269531" cy="1346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Stores</a:t>
          </a:r>
          <a:r>
            <a:rPr lang="en-US" sz="1700" kern="1200" baseline="0" dirty="0"/>
            <a:t> </a:t>
          </a:r>
          <a:r>
            <a:rPr lang="en-US" sz="1700" b="0" i="0" kern="1200" dirty="0"/>
            <a:t>all application data including patient records, appointment details, billing information, and more. It is secured and managed by the back-end server.</a:t>
          </a:r>
          <a:endParaRPr lang="en-US" sz="1700" kern="1200" dirty="0"/>
        </a:p>
      </dsp:txBody>
      <dsp:txXfrm>
        <a:off x="7689747" y="2204371"/>
        <a:ext cx="3269531" cy="13466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FAE29-E414-44B9-B84F-0CE0EF11A4A8}">
      <dsp:nvSpPr>
        <dsp:cNvPr id="0" name=""/>
        <dsp:cNvSpPr/>
      </dsp:nvSpPr>
      <dsp:spPr>
        <a:xfrm>
          <a:off x="6349" y="805322"/>
          <a:ext cx="1144335" cy="114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DA855-432E-4908-9D07-2DA7CC1EE285}">
      <dsp:nvSpPr>
        <dsp:cNvPr id="0" name=""/>
        <dsp:cNvSpPr/>
      </dsp:nvSpPr>
      <dsp:spPr>
        <a:xfrm>
          <a:off x="6349" y="2048968"/>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kern="1200"/>
            <a:t>User Management</a:t>
          </a:r>
        </a:p>
      </dsp:txBody>
      <dsp:txXfrm>
        <a:off x="6349" y="2048968"/>
        <a:ext cx="3269531" cy="490429"/>
      </dsp:txXfrm>
    </dsp:sp>
    <dsp:sp modelId="{5C5A5A1D-8965-4305-9296-219472CFB511}">
      <dsp:nvSpPr>
        <dsp:cNvPr id="0" name=""/>
        <dsp:cNvSpPr/>
      </dsp:nvSpPr>
      <dsp:spPr>
        <a:xfrm>
          <a:off x="6349" y="2585589"/>
          <a:ext cx="3269531" cy="52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Registration, login, user profiles.</a:t>
          </a:r>
        </a:p>
      </dsp:txBody>
      <dsp:txXfrm>
        <a:off x="6349" y="2585589"/>
        <a:ext cx="3269531" cy="529284"/>
      </dsp:txXfrm>
    </dsp:sp>
    <dsp:sp modelId="{A7DDEFFE-5C77-4EA9-A086-10E7D127AC8E}">
      <dsp:nvSpPr>
        <dsp:cNvPr id="0" name=""/>
        <dsp:cNvSpPr/>
      </dsp:nvSpPr>
      <dsp:spPr>
        <a:xfrm>
          <a:off x="3848048" y="805322"/>
          <a:ext cx="1144335" cy="114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DB422F-88F8-42CE-9781-AE5C96BEBC65}">
      <dsp:nvSpPr>
        <dsp:cNvPr id="0" name=""/>
        <dsp:cNvSpPr/>
      </dsp:nvSpPr>
      <dsp:spPr>
        <a:xfrm>
          <a:off x="3848048" y="2048968"/>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kern="1200"/>
            <a:t>Data Handling</a:t>
          </a:r>
        </a:p>
      </dsp:txBody>
      <dsp:txXfrm>
        <a:off x="3848048" y="2048968"/>
        <a:ext cx="3269531" cy="490429"/>
      </dsp:txXfrm>
    </dsp:sp>
    <dsp:sp modelId="{543751AF-C5AE-4549-BEC6-F25614A2E6D2}">
      <dsp:nvSpPr>
        <dsp:cNvPr id="0" name=""/>
        <dsp:cNvSpPr/>
      </dsp:nvSpPr>
      <dsp:spPr>
        <a:xfrm>
          <a:off x="3848048" y="2585589"/>
          <a:ext cx="3269531" cy="52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CRUD operations on key data entities.</a:t>
          </a:r>
        </a:p>
      </dsp:txBody>
      <dsp:txXfrm>
        <a:off x="3848048" y="2585589"/>
        <a:ext cx="3269531" cy="529284"/>
      </dsp:txXfrm>
    </dsp:sp>
    <dsp:sp modelId="{FB2A52D1-90A5-42D1-A64F-B0EA105C63A7}">
      <dsp:nvSpPr>
        <dsp:cNvPr id="0" name=""/>
        <dsp:cNvSpPr/>
      </dsp:nvSpPr>
      <dsp:spPr>
        <a:xfrm>
          <a:off x="7689747" y="805322"/>
          <a:ext cx="1144335" cy="114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28C1E4-3B78-4513-95F1-CFD834F5A031}">
      <dsp:nvSpPr>
        <dsp:cNvPr id="0" name=""/>
        <dsp:cNvSpPr/>
      </dsp:nvSpPr>
      <dsp:spPr>
        <a:xfrm>
          <a:off x="7689747" y="2048968"/>
          <a:ext cx="3269531" cy="49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kern="1200"/>
            <a:t>Security Features</a:t>
          </a:r>
        </a:p>
      </dsp:txBody>
      <dsp:txXfrm>
        <a:off x="7689747" y="2048968"/>
        <a:ext cx="3269531" cy="490429"/>
      </dsp:txXfrm>
    </dsp:sp>
    <dsp:sp modelId="{901704CE-5A53-4BB0-9091-14B25C5CB2F7}">
      <dsp:nvSpPr>
        <dsp:cNvPr id="0" name=""/>
        <dsp:cNvSpPr/>
      </dsp:nvSpPr>
      <dsp:spPr>
        <a:xfrm>
          <a:off x="7689747" y="2585589"/>
          <a:ext cx="3269531" cy="52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Authentication, authorization, data encryption.</a:t>
          </a:r>
        </a:p>
      </dsp:txBody>
      <dsp:txXfrm>
        <a:off x="7689747" y="2585589"/>
        <a:ext cx="3269531" cy="529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C5A2B-0B73-4E81-8A03-3233D6C8137B}">
      <dsp:nvSpPr>
        <dsp:cNvPr id="0" name=""/>
        <dsp:cNvSpPr/>
      </dsp:nvSpPr>
      <dsp:spPr>
        <a:xfrm>
          <a:off x="0" y="1627"/>
          <a:ext cx="10965627" cy="8246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977D7-1BF4-4730-8B7B-C4196C74F90D}">
      <dsp:nvSpPr>
        <dsp:cNvPr id="0" name=""/>
        <dsp:cNvSpPr/>
      </dsp:nvSpPr>
      <dsp:spPr>
        <a:xfrm>
          <a:off x="249447" y="187166"/>
          <a:ext cx="453540" cy="453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93655-8629-4BAC-8EB4-8187FA6A959F}">
      <dsp:nvSpPr>
        <dsp:cNvPr id="0" name=""/>
        <dsp:cNvSpPr/>
      </dsp:nvSpPr>
      <dsp:spPr>
        <a:xfrm>
          <a:off x="952435" y="1627"/>
          <a:ext cx="493453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100000"/>
            </a:lnSpc>
            <a:spcBef>
              <a:spcPct val="0"/>
            </a:spcBef>
            <a:spcAft>
              <a:spcPct val="35000"/>
            </a:spcAft>
            <a:buNone/>
          </a:pPr>
          <a:r>
            <a:rPr lang="en-US" sz="2200" kern="1200"/>
            <a:t>Encryption</a:t>
          </a:r>
        </a:p>
      </dsp:txBody>
      <dsp:txXfrm>
        <a:off x="952435" y="1627"/>
        <a:ext cx="4934532" cy="824619"/>
      </dsp:txXfrm>
    </dsp:sp>
    <dsp:sp modelId="{6479D5DC-F155-4E37-9AAC-BA3380E2851E}">
      <dsp:nvSpPr>
        <dsp:cNvPr id="0" name=""/>
        <dsp:cNvSpPr/>
      </dsp:nvSpPr>
      <dsp:spPr>
        <a:xfrm>
          <a:off x="5886967" y="1627"/>
          <a:ext cx="5078660"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577850">
            <a:lnSpc>
              <a:spcPct val="100000"/>
            </a:lnSpc>
            <a:spcBef>
              <a:spcPct val="0"/>
            </a:spcBef>
            <a:spcAft>
              <a:spcPct val="35000"/>
            </a:spcAft>
            <a:buNone/>
          </a:pPr>
          <a:r>
            <a:rPr lang="en-US" sz="1300" kern="1200"/>
            <a:t>Passwords</a:t>
          </a:r>
          <a:r>
            <a:rPr lang="en-US" sz="1300" kern="1200" baseline="0"/>
            <a:t> are securely hashed using the Bcrypt algorithm, providing a high level of security against unauthorized access and password breaches.</a:t>
          </a:r>
          <a:endParaRPr lang="en-US" sz="1300" kern="1200"/>
        </a:p>
      </dsp:txBody>
      <dsp:txXfrm>
        <a:off x="5886967" y="1627"/>
        <a:ext cx="5078660" cy="824619"/>
      </dsp:txXfrm>
    </dsp:sp>
    <dsp:sp modelId="{0C0877B9-B5C3-4E84-A904-CA5F28F27AEF}">
      <dsp:nvSpPr>
        <dsp:cNvPr id="0" name=""/>
        <dsp:cNvSpPr/>
      </dsp:nvSpPr>
      <dsp:spPr>
        <a:xfrm>
          <a:off x="0" y="1032401"/>
          <a:ext cx="10965627" cy="8246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17BFA-6D54-4AA1-AE97-76364EC534D9}">
      <dsp:nvSpPr>
        <dsp:cNvPr id="0" name=""/>
        <dsp:cNvSpPr/>
      </dsp:nvSpPr>
      <dsp:spPr>
        <a:xfrm>
          <a:off x="249447" y="1217940"/>
          <a:ext cx="453540" cy="453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D29603-ABC4-4A62-8EF7-E7568279F977}">
      <dsp:nvSpPr>
        <dsp:cNvPr id="0" name=""/>
        <dsp:cNvSpPr/>
      </dsp:nvSpPr>
      <dsp:spPr>
        <a:xfrm>
          <a:off x="952435" y="1032401"/>
          <a:ext cx="493453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100000"/>
            </a:lnSpc>
            <a:spcBef>
              <a:spcPct val="0"/>
            </a:spcBef>
            <a:spcAft>
              <a:spcPct val="35000"/>
            </a:spcAft>
            <a:buNone/>
          </a:pPr>
          <a:r>
            <a:rPr lang="en-US" sz="2200" kern="1200"/>
            <a:t>Access Controls</a:t>
          </a:r>
        </a:p>
      </dsp:txBody>
      <dsp:txXfrm>
        <a:off x="952435" y="1032401"/>
        <a:ext cx="4934532" cy="824619"/>
      </dsp:txXfrm>
    </dsp:sp>
    <dsp:sp modelId="{654D05F0-8428-4F2D-96D4-8715BA7DE439}">
      <dsp:nvSpPr>
        <dsp:cNvPr id="0" name=""/>
        <dsp:cNvSpPr/>
      </dsp:nvSpPr>
      <dsp:spPr>
        <a:xfrm>
          <a:off x="5886967" y="1032401"/>
          <a:ext cx="5078660"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577850">
            <a:lnSpc>
              <a:spcPct val="100000"/>
            </a:lnSpc>
            <a:spcBef>
              <a:spcPct val="0"/>
            </a:spcBef>
            <a:spcAft>
              <a:spcPct val="35000"/>
            </a:spcAft>
            <a:buNone/>
          </a:pPr>
          <a:r>
            <a:rPr lang="en-US" sz="1300" kern="1200"/>
            <a:t>Role-based access control (RBAC) and access control lists (ACLs) were implemented within the system to enforce access policies and verify authorization.</a:t>
          </a:r>
        </a:p>
      </dsp:txBody>
      <dsp:txXfrm>
        <a:off x="5886967" y="1032401"/>
        <a:ext cx="5078660" cy="824619"/>
      </dsp:txXfrm>
    </dsp:sp>
    <dsp:sp modelId="{6920374F-83B6-495C-B3C7-A58DA7D39D2F}">
      <dsp:nvSpPr>
        <dsp:cNvPr id="0" name=""/>
        <dsp:cNvSpPr/>
      </dsp:nvSpPr>
      <dsp:spPr>
        <a:xfrm>
          <a:off x="0" y="2063175"/>
          <a:ext cx="10965627" cy="8246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85A01-1650-43B6-B96D-AB8944A48147}">
      <dsp:nvSpPr>
        <dsp:cNvPr id="0" name=""/>
        <dsp:cNvSpPr/>
      </dsp:nvSpPr>
      <dsp:spPr>
        <a:xfrm>
          <a:off x="249447" y="2248714"/>
          <a:ext cx="453540" cy="4535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08AF6-727D-4EB1-B350-792420C3AF87}">
      <dsp:nvSpPr>
        <dsp:cNvPr id="0" name=""/>
        <dsp:cNvSpPr/>
      </dsp:nvSpPr>
      <dsp:spPr>
        <a:xfrm>
          <a:off x="952435" y="2063175"/>
          <a:ext cx="493453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100000"/>
            </a:lnSpc>
            <a:spcBef>
              <a:spcPct val="0"/>
            </a:spcBef>
            <a:spcAft>
              <a:spcPct val="35000"/>
            </a:spcAft>
            <a:buNone/>
          </a:pPr>
          <a:r>
            <a:rPr lang="en-US" sz="2200" kern="1200"/>
            <a:t>2FA</a:t>
          </a:r>
        </a:p>
      </dsp:txBody>
      <dsp:txXfrm>
        <a:off x="952435" y="2063175"/>
        <a:ext cx="4934532" cy="824619"/>
      </dsp:txXfrm>
    </dsp:sp>
    <dsp:sp modelId="{3278F085-4C03-4C6B-9E1F-07F6D2B9D951}">
      <dsp:nvSpPr>
        <dsp:cNvPr id="0" name=""/>
        <dsp:cNvSpPr/>
      </dsp:nvSpPr>
      <dsp:spPr>
        <a:xfrm>
          <a:off x="5886967" y="2063175"/>
          <a:ext cx="5078660"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577850">
            <a:lnSpc>
              <a:spcPct val="100000"/>
            </a:lnSpc>
            <a:spcBef>
              <a:spcPct val="0"/>
            </a:spcBef>
            <a:spcAft>
              <a:spcPct val="35000"/>
            </a:spcAft>
            <a:buNone/>
          </a:pPr>
          <a:r>
            <a:rPr lang="en-US" sz="1300" kern="1200"/>
            <a:t>The system uses a two-factor authentication (2FA) with Google authenticator to ensure the security of accounts beyond just the username and password.</a:t>
          </a:r>
        </a:p>
      </dsp:txBody>
      <dsp:txXfrm>
        <a:off x="5886967" y="2063175"/>
        <a:ext cx="5078660" cy="824619"/>
      </dsp:txXfrm>
    </dsp:sp>
    <dsp:sp modelId="{A2042419-4867-4E1D-81E1-1D4ADF709B13}">
      <dsp:nvSpPr>
        <dsp:cNvPr id="0" name=""/>
        <dsp:cNvSpPr/>
      </dsp:nvSpPr>
      <dsp:spPr>
        <a:xfrm>
          <a:off x="0" y="3093949"/>
          <a:ext cx="10965627" cy="82461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47671-96E0-4256-8E96-5367C66A7782}">
      <dsp:nvSpPr>
        <dsp:cNvPr id="0" name=""/>
        <dsp:cNvSpPr/>
      </dsp:nvSpPr>
      <dsp:spPr>
        <a:xfrm>
          <a:off x="249447" y="3279488"/>
          <a:ext cx="453540" cy="4535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FD33A-E475-43A8-B4F3-2198AA53C0B2}">
      <dsp:nvSpPr>
        <dsp:cNvPr id="0" name=""/>
        <dsp:cNvSpPr/>
      </dsp:nvSpPr>
      <dsp:spPr>
        <a:xfrm>
          <a:off x="952435" y="3093949"/>
          <a:ext cx="493453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100000"/>
            </a:lnSpc>
            <a:spcBef>
              <a:spcPct val="0"/>
            </a:spcBef>
            <a:spcAft>
              <a:spcPct val="35000"/>
            </a:spcAft>
            <a:buNone/>
          </a:pPr>
          <a:r>
            <a:rPr lang="en-US" sz="2200" kern="1200"/>
            <a:t>Secure API</a:t>
          </a:r>
        </a:p>
      </dsp:txBody>
      <dsp:txXfrm>
        <a:off x="952435" y="3093949"/>
        <a:ext cx="4934532" cy="824619"/>
      </dsp:txXfrm>
    </dsp:sp>
    <dsp:sp modelId="{A50AE305-38CE-4EB2-A57A-F3D86EDB9316}">
      <dsp:nvSpPr>
        <dsp:cNvPr id="0" name=""/>
        <dsp:cNvSpPr/>
      </dsp:nvSpPr>
      <dsp:spPr>
        <a:xfrm>
          <a:off x="5886967" y="3093949"/>
          <a:ext cx="5078660"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577850">
            <a:lnSpc>
              <a:spcPct val="100000"/>
            </a:lnSpc>
            <a:spcBef>
              <a:spcPct val="0"/>
            </a:spcBef>
            <a:spcAft>
              <a:spcPct val="35000"/>
            </a:spcAft>
            <a:buNone/>
          </a:pPr>
          <a:r>
            <a:rPr lang="en-US" sz="1300" kern="1200"/>
            <a:t>The backend API can respond to requests from a specified origin with specified headers, methods, and credentials, adhering to CORS policies.</a:t>
          </a:r>
        </a:p>
      </dsp:txBody>
      <dsp:txXfrm>
        <a:off x="5886967" y="3093949"/>
        <a:ext cx="5078660" cy="824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84A1A-F8A5-485C-9EF4-AF0398EE1EFF}">
      <dsp:nvSpPr>
        <dsp:cNvPr id="0" name=""/>
        <dsp:cNvSpPr/>
      </dsp:nvSpPr>
      <dsp:spPr>
        <a:xfrm>
          <a:off x="0" y="652715"/>
          <a:ext cx="7869820" cy="120501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A8DD2-9414-44C6-9FA3-80CF5E41885F}">
      <dsp:nvSpPr>
        <dsp:cNvPr id="0" name=""/>
        <dsp:cNvSpPr/>
      </dsp:nvSpPr>
      <dsp:spPr>
        <a:xfrm>
          <a:off x="364516" y="923843"/>
          <a:ext cx="662757" cy="662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842C5-7DFC-484A-A334-6DF55066BD3E}">
      <dsp:nvSpPr>
        <dsp:cNvPr id="0" name=""/>
        <dsp:cNvSpPr/>
      </dsp:nvSpPr>
      <dsp:spPr>
        <a:xfrm>
          <a:off x="1391791" y="652715"/>
          <a:ext cx="3541419" cy="1205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31" tIns="127531" rIns="127531" bIns="127531" numCol="1" spcCol="1270" anchor="ctr" anchorCtr="0">
          <a:noAutofit/>
        </a:bodyPr>
        <a:lstStyle/>
        <a:p>
          <a:pPr marL="0" lvl="0" indent="0" algn="l" defTabSz="1111250">
            <a:lnSpc>
              <a:spcPct val="100000"/>
            </a:lnSpc>
            <a:spcBef>
              <a:spcPct val="0"/>
            </a:spcBef>
            <a:spcAft>
              <a:spcPct val="35000"/>
            </a:spcAft>
            <a:buNone/>
          </a:pPr>
          <a:r>
            <a:rPr lang="en-US" sz="2500" kern="1200"/>
            <a:t>GitHub</a:t>
          </a:r>
        </a:p>
      </dsp:txBody>
      <dsp:txXfrm>
        <a:off x="1391791" y="652715"/>
        <a:ext cx="3541419" cy="1205013"/>
      </dsp:txXfrm>
    </dsp:sp>
    <dsp:sp modelId="{53FC3791-5E0F-4765-A09D-C8F4D9ECCFFA}">
      <dsp:nvSpPr>
        <dsp:cNvPr id="0" name=""/>
        <dsp:cNvSpPr/>
      </dsp:nvSpPr>
      <dsp:spPr>
        <a:xfrm>
          <a:off x="4933210" y="652715"/>
          <a:ext cx="2936609" cy="1205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31" tIns="127531" rIns="127531" bIns="127531" numCol="1" spcCol="1270" anchor="ctr" anchorCtr="0">
          <a:noAutofit/>
        </a:bodyPr>
        <a:lstStyle/>
        <a:p>
          <a:pPr marL="0" lvl="0" indent="0" algn="l" defTabSz="533400">
            <a:lnSpc>
              <a:spcPct val="100000"/>
            </a:lnSpc>
            <a:spcBef>
              <a:spcPct val="0"/>
            </a:spcBef>
            <a:spcAft>
              <a:spcPct val="35000"/>
            </a:spcAft>
            <a:buNone/>
          </a:pPr>
          <a:r>
            <a:rPr lang="en-US" sz="1200" kern="1200"/>
            <a:t>Developers used a GitHub repository to integrate code and share progress.</a:t>
          </a:r>
        </a:p>
      </dsp:txBody>
      <dsp:txXfrm>
        <a:off x="4933210" y="652715"/>
        <a:ext cx="2936609" cy="1205013"/>
      </dsp:txXfrm>
    </dsp:sp>
    <dsp:sp modelId="{187885ED-CD65-4FB3-ACFD-4B825A455217}">
      <dsp:nvSpPr>
        <dsp:cNvPr id="0" name=""/>
        <dsp:cNvSpPr/>
      </dsp:nvSpPr>
      <dsp:spPr>
        <a:xfrm>
          <a:off x="0" y="2158983"/>
          <a:ext cx="7869820" cy="120501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772BD-F410-4C80-A70C-30BA338FC864}">
      <dsp:nvSpPr>
        <dsp:cNvPr id="0" name=""/>
        <dsp:cNvSpPr/>
      </dsp:nvSpPr>
      <dsp:spPr>
        <a:xfrm>
          <a:off x="364516" y="2430111"/>
          <a:ext cx="662757" cy="662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CB536-3A45-4E8D-BCFC-8527D8F657DA}">
      <dsp:nvSpPr>
        <dsp:cNvPr id="0" name=""/>
        <dsp:cNvSpPr/>
      </dsp:nvSpPr>
      <dsp:spPr>
        <a:xfrm>
          <a:off x="1391791" y="2158983"/>
          <a:ext cx="3541419" cy="1205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31" tIns="127531" rIns="127531" bIns="127531" numCol="1" spcCol="1270" anchor="ctr" anchorCtr="0">
          <a:noAutofit/>
        </a:bodyPr>
        <a:lstStyle/>
        <a:p>
          <a:pPr marL="0" lvl="0" indent="0" algn="l" defTabSz="1111250">
            <a:lnSpc>
              <a:spcPct val="100000"/>
            </a:lnSpc>
            <a:spcBef>
              <a:spcPct val="0"/>
            </a:spcBef>
            <a:spcAft>
              <a:spcPct val="35000"/>
            </a:spcAft>
            <a:buNone/>
          </a:pPr>
          <a:r>
            <a:rPr lang="en-US" sz="2500" kern="1200"/>
            <a:t>Docker</a:t>
          </a:r>
        </a:p>
      </dsp:txBody>
      <dsp:txXfrm>
        <a:off x="1391791" y="2158983"/>
        <a:ext cx="3541419" cy="1205013"/>
      </dsp:txXfrm>
    </dsp:sp>
    <dsp:sp modelId="{00BD80D4-BF9F-4508-AD1C-49DE90308800}">
      <dsp:nvSpPr>
        <dsp:cNvPr id="0" name=""/>
        <dsp:cNvSpPr/>
      </dsp:nvSpPr>
      <dsp:spPr>
        <a:xfrm>
          <a:off x="4933210" y="2158983"/>
          <a:ext cx="2936609" cy="1205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31" tIns="127531" rIns="127531" bIns="127531" numCol="1" spcCol="1270" anchor="ctr" anchorCtr="0">
          <a:noAutofit/>
        </a:bodyPr>
        <a:lstStyle/>
        <a:p>
          <a:pPr marL="0" lvl="0" indent="0" algn="l" defTabSz="533400">
            <a:lnSpc>
              <a:spcPct val="100000"/>
            </a:lnSpc>
            <a:spcBef>
              <a:spcPct val="0"/>
            </a:spcBef>
            <a:spcAft>
              <a:spcPct val="35000"/>
            </a:spcAft>
            <a:buNone/>
          </a:pPr>
          <a:r>
            <a:rPr lang="en-US" sz="1200" b="0" i="0" kern="1200"/>
            <a:t>Containers used to package the application and its environment, ensuring consistency across different development and production environments</a:t>
          </a:r>
          <a:r>
            <a:rPr lang="en-US" sz="1200" kern="1200"/>
            <a:t>.</a:t>
          </a:r>
        </a:p>
      </dsp:txBody>
      <dsp:txXfrm>
        <a:off x="4933210" y="2158983"/>
        <a:ext cx="2936609" cy="12050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EED93-C049-4993-B7C7-996CF34AAF73}">
      <dsp:nvSpPr>
        <dsp:cNvPr id="0" name=""/>
        <dsp:cNvSpPr/>
      </dsp:nvSpPr>
      <dsp:spPr>
        <a:xfrm>
          <a:off x="676754" y="1081081"/>
          <a:ext cx="727945" cy="727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F35E11-2507-49D0-918B-78B5663FC689}">
      <dsp:nvSpPr>
        <dsp:cNvPr id="0" name=""/>
        <dsp:cNvSpPr/>
      </dsp:nvSpPr>
      <dsp:spPr>
        <a:xfrm>
          <a:off x="805" y="1925182"/>
          <a:ext cx="2079843" cy="49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Comprehensive Patient Management</a:t>
          </a:r>
        </a:p>
      </dsp:txBody>
      <dsp:txXfrm>
        <a:off x="805" y="1925182"/>
        <a:ext cx="2079843" cy="497212"/>
      </dsp:txXfrm>
    </dsp:sp>
    <dsp:sp modelId="{A0EA48C0-A79A-4F0E-A4FE-AFD3CF946368}">
      <dsp:nvSpPr>
        <dsp:cNvPr id="0" name=""/>
        <dsp:cNvSpPr/>
      </dsp:nvSpPr>
      <dsp:spPr>
        <a:xfrm>
          <a:off x="805" y="2476421"/>
          <a:ext cx="2079843" cy="13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Implemented a robust system for managing patient data, including registration, medical history, and ongoing treatment records.</a:t>
          </a:r>
          <a:endParaRPr lang="en-US" sz="1400" kern="1200" dirty="0"/>
        </a:p>
      </dsp:txBody>
      <dsp:txXfrm>
        <a:off x="805" y="2476421"/>
        <a:ext cx="2079843" cy="1305961"/>
      </dsp:txXfrm>
    </dsp:sp>
    <dsp:sp modelId="{16C828A8-2297-4C53-A7D3-A0DD26010419}">
      <dsp:nvSpPr>
        <dsp:cNvPr id="0" name=""/>
        <dsp:cNvSpPr/>
      </dsp:nvSpPr>
      <dsp:spPr>
        <a:xfrm>
          <a:off x="3120570" y="1081081"/>
          <a:ext cx="727945" cy="727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B58F0C-8E30-4007-92CB-A70759EE6CC9}">
      <dsp:nvSpPr>
        <dsp:cNvPr id="0" name=""/>
        <dsp:cNvSpPr/>
      </dsp:nvSpPr>
      <dsp:spPr>
        <a:xfrm>
          <a:off x="2444621" y="1925182"/>
          <a:ext cx="2079843" cy="49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Advanced Appointment Scheduling</a:t>
          </a:r>
        </a:p>
      </dsp:txBody>
      <dsp:txXfrm>
        <a:off x="2444621" y="1925182"/>
        <a:ext cx="2079843" cy="497212"/>
      </dsp:txXfrm>
    </dsp:sp>
    <dsp:sp modelId="{3DB310A8-8B22-4954-82E6-297615F2D981}">
      <dsp:nvSpPr>
        <dsp:cNvPr id="0" name=""/>
        <dsp:cNvSpPr/>
      </dsp:nvSpPr>
      <dsp:spPr>
        <a:xfrm>
          <a:off x="2444621" y="2476421"/>
          <a:ext cx="2079843" cy="13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Deployed a flexible and efficient system for booking, updating, and canceling appointments, integrated with healthcare providers' calendars.</a:t>
          </a:r>
          <a:endParaRPr lang="en-US" sz="1400" kern="1200" dirty="0"/>
        </a:p>
      </dsp:txBody>
      <dsp:txXfrm>
        <a:off x="2444621" y="2476421"/>
        <a:ext cx="2079843" cy="1305961"/>
      </dsp:txXfrm>
    </dsp:sp>
    <dsp:sp modelId="{BAD530EE-5AA9-4C49-AA31-5C3ABDEB8ECC}">
      <dsp:nvSpPr>
        <dsp:cNvPr id="0" name=""/>
        <dsp:cNvSpPr/>
      </dsp:nvSpPr>
      <dsp:spPr>
        <a:xfrm>
          <a:off x="5564387" y="1081081"/>
          <a:ext cx="727945" cy="727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CBD64-A81C-4CBE-857B-65F2A53D94D2}">
      <dsp:nvSpPr>
        <dsp:cNvPr id="0" name=""/>
        <dsp:cNvSpPr/>
      </dsp:nvSpPr>
      <dsp:spPr>
        <a:xfrm>
          <a:off x="4888438" y="1925182"/>
          <a:ext cx="2079843" cy="49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Real-Time Prescription Management</a:t>
          </a:r>
        </a:p>
      </dsp:txBody>
      <dsp:txXfrm>
        <a:off x="4888438" y="1925182"/>
        <a:ext cx="2079843" cy="497212"/>
      </dsp:txXfrm>
    </dsp:sp>
    <dsp:sp modelId="{0EA340DF-6FC9-4A2E-9FC9-4BC525765B8E}">
      <dsp:nvSpPr>
        <dsp:cNvPr id="0" name=""/>
        <dsp:cNvSpPr/>
      </dsp:nvSpPr>
      <dsp:spPr>
        <a:xfrm>
          <a:off x="4888438" y="2476421"/>
          <a:ext cx="2079843" cy="13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F</a:t>
          </a:r>
          <a:r>
            <a:rPr lang="en-US" sz="1400" b="0" i="0" kern="1200" dirty="0"/>
            <a:t>acilitated the management of prescriptions, from creation through approval and renewal, enhancing medication safety.</a:t>
          </a:r>
          <a:endParaRPr lang="en-US" sz="1400" kern="1200" dirty="0"/>
        </a:p>
      </dsp:txBody>
      <dsp:txXfrm>
        <a:off x="4888438" y="2476421"/>
        <a:ext cx="2079843" cy="1305961"/>
      </dsp:txXfrm>
    </dsp:sp>
    <dsp:sp modelId="{A78D7B40-74DA-4ADD-811D-662C58FD40FF}">
      <dsp:nvSpPr>
        <dsp:cNvPr id="0" name=""/>
        <dsp:cNvSpPr/>
      </dsp:nvSpPr>
      <dsp:spPr>
        <a:xfrm>
          <a:off x="8008203" y="1081081"/>
          <a:ext cx="727945" cy="7279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483C7-4875-429B-B3AC-A76CBF9297DE}">
      <dsp:nvSpPr>
        <dsp:cNvPr id="0" name=""/>
        <dsp:cNvSpPr/>
      </dsp:nvSpPr>
      <dsp:spPr>
        <a:xfrm>
          <a:off x="7332254" y="1925182"/>
          <a:ext cx="2079843" cy="49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Responsive User Interface</a:t>
          </a:r>
        </a:p>
      </dsp:txBody>
      <dsp:txXfrm>
        <a:off x="7332254" y="1925182"/>
        <a:ext cx="2079843" cy="497212"/>
      </dsp:txXfrm>
    </dsp:sp>
    <dsp:sp modelId="{11B27D2B-544B-427C-8930-823E5155B4A5}">
      <dsp:nvSpPr>
        <dsp:cNvPr id="0" name=""/>
        <dsp:cNvSpPr/>
      </dsp:nvSpPr>
      <dsp:spPr>
        <a:xfrm>
          <a:off x="7332254" y="2476421"/>
          <a:ext cx="2079843" cy="13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Delivered a highly responsive and user-friendly interface that adapts to various devices and screens, improving accessibility</a:t>
          </a:r>
          <a:r>
            <a:rPr lang="en-US" sz="1200" b="0" i="0" kern="1200" dirty="0"/>
            <a:t>.</a:t>
          </a:r>
          <a:endParaRPr lang="en-US" sz="1200" kern="1200" dirty="0"/>
        </a:p>
      </dsp:txBody>
      <dsp:txXfrm>
        <a:off x="7332254" y="2476421"/>
        <a:ext cx="2079843" cy="1305961"/>
      </dsp:txXfrm>
    </dsp:sp>
    <dsp:sp modelId="{82350883-6303-4185-B0CC-970D3869988F}">
      <dsp:nvSpPr>
        <dsp:cNvPr id="0" name=""/>
        <dsp:cNvSpPr/>
      </dsp:nvSpPr>
      <dsp:spPr>
        <a:xfrm>
          <a:off x="10452020" y="1081081"/>
          <a:ext cx="727945" cy="7279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4FD580-686A-41FF-A2E8-8D39276781BD}">
      <dsp:nvSpPr>
        <dsp:cNvPr id="0" name=""/>
        <dsp:cNvSpPr/>
      </dsp:nvSpPr>
      <dsp:spPr>
        <a:xfrm>
          <a:off x="9776070" y="1925182"/>
          <a:ext cx="2079843" cy="497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t>SOC 2 Security and Compliance</a:t>
          </a:r>
        </a:p>
      </dsp:txBody>
      <dsp:txXfrm>
        <a:off x="9776070" y="1925182"/>
        <a:ext cx="2079843" cy="497212"/>
      </dsp:txXfrm>
    </dsp:sp>
    <dsp:sp modelId="{F292F45A-78A0-4448-BF44-E22D6CF0A7F8}">
      <dsp:nvSpPr>
        <dsp:cNvPr id="0" name=""/>
        <dsp:cNvSpPr/>
      </dsp:nvSpPr>
      <dsp:spPr>
        <a:xfrm>
          <a:off x="9776070" y="2476421"/>
          <a:ext cx="2079843" cy="130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Ensured that the application met stringent security standards and complied with various SOC 2 regulations.</a:t>
          </a:r>
          <a:endParaRPr lang="en-US" sz="1400" kern="1200" dirty="0"/>
        </a:p>
      </dsp:txBody>
      <dsp:txXfrm>
        <a:off x="9776070" y="2476421"/>
        <a:ext cx="2079843" cy="13059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4/28/2024</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1C1B0-01A5-4BFD-BC8D-191BCBBD4432}"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0CA2F-2953-40F1-A4FF-738D4BCF7D12}" type="slidenum">
              <a:rPr lang="en-US" smtClean="0"/>
              <a:t>‹#›</a:t>
            </a:fld>
            <a:endParaRPr lang="en-US"/>
          </a:p>
        </p:txBody>
      </p:sp>
    </p:spTree>
    <p:extLst>
      <p:ext uri="{BB962C8B-B14F-4D97-AF65-F5344CB8AC3E}">
        <p14:creationId xmlns:p14="http://schemas.microsoft.com/office/powerpoint/2010/main" val="385796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63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3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61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90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397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43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98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7812-3409-784D-BAE7-ABE53735D5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412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28170668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7052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247475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345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2985048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05822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60378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0087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9722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4/28/2024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137963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4/28/2024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024529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134850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4/28/2024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4/28/2024</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83" r:id="rId13"/>
    <p:sldLayoutId id="2147483685" r:id="rId14"/>
    <p:sldLayoutId id="2147483684" r:id="rId15"/>
    <p:sldLayoutId id="2147483680" r:id="rId16"/>
    <p:sldLayoutId id="2147483691" r:id="rId17"/>
    <p:sldLayoutId id="2147483692" r:id="rId18"/>
    <p:sldLayoutId id="2147483693" r:id="rId19"/>
    <p:sldLayoutId id="2147483694" r:id="rId20"/>
    <p:sldLayoutId id="2147483688" r:id="rId21"/>
    <p:sldLayoutId id="2147483687" r:id="rId22"/>
    <p:sldLayoutId id="2147483689" r:id="rId23"/>
    <p:sldLayoutId id="2147483690" r:id="rId24"/>
    <p:sldLayoutId id="2147483695" r:id="rId25"/>
    <p:sldLayoutId id="2147483696" r:id="rId26"/>
    <p:sldLayoutId id="2147483697" r:id="rId27"/>
    <p:sldLayoutId id="2147483698" r:id="rId28"/>
    <p:sldLayoutId id="2147483703" r:id="rId29"/>
    <p:sldLayoutId id="2147483704" r:id="rId30"/>
    <p:sldLayoutId id="2147483705" r:id="rId31"/>
    <p:sldLayoutId id="2147483706" r:id="rId32"/>
    <p:sldLayoutId id="2147483700" r:id="rId33"/>
    <p:sldLayoutId id="2147483699" r:id="rId34"/>
    <p:sldLayoutId id="2147483701" r:id="rId35"/>
    <p:sldLayoutId id="2147483702"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4/28/2024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08238834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24975" r="24975"/>
          <a:stretch/>
        </p:blipFill>
        <p:spPr>
          <a:xfrm>
            <a:off x="-2946" y="10"/>
            <a:ext cx="6098946" cy="6857990"/>
          </a:xfr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6487905" y="5286196"/>
            <a:ext cx="4495055" cy="1104444"/>
          </a:xfrm>
        </p:spPr>
        <p:txBody>
          <a:bodyPr>
            <a:normAutofit/>
          </a:bodyPr>
          <a:lstStyle/>
          <a:p>
            <a:r>
              <a:rPr lang="en-US" dirty="0"/>
              <a:t>Web application development</a:t>
            </a:r>
          </a:p>
          <a:p>
            <a:r>
              <a:rPr lang="en-US" dirty="0"/>
              <a:t>SOC2 COMPLIANCE </a:t>
            </a: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6487905" y="2715790"/>
            <a:ext cx="4179376" cy="2387600"/>
          </a:xfrm>
        </p:spPr>
        <p:txBody>
          <a:bodyPr anchor="b">
            <a:normAutofit/>
          </a:bodyPr>
          <a:lstStyle/>
          <a:p>
            <a:r>
              <a:rPr lang="en-US" dirty="0"/>
              <a:t>Healthcare SYSTEM</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Challenges</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b="1" dirty="0"/>
              <a:t>Problem: </a:t>
            </a:r>
            <a:r>
              <a:rPr lang="en-US" dirty="0"/>
              <a:t>Encountered </a:t>
            </a:r>
            <a:r>
              <a:rPr lang="en-US" b="0" i="0" dirty="0">
                <a:solidFill>
                  <a:srgbClr val="0D0D0D"/>
                </a:solidFill>
                <a:effectLst/>
              </a:rPr>
              <a:t>difficulties in achieving efficient communication between the Spring Boot application and the PostgreSQL database. This included challenges with data consistency, real-time data updates, and complex queries which were crucial for handling medical records and transactional data.</a:t>
            </a:r>
          </a:p>
          <a:p>
            <a:r>
              <a:rPr lang="en-US" b="1" dirty="0">
                <a:solidFill>
                  <a:srgbClr val="0D0D0D"/>
                </a:solidFill>
              </a:rPr>
              <a:t>Solution: </a:t>
            </a:r>
            <a:r>
              <a:rPr lang="en-US" dirty="0">
                <a:solidFill>
                  <a:srgbClr val="0D0D0D"/>
                </a:solidFill>
              </a:rPr>
              <a:t>Employed </a:t>
            </a:r>
            <a:r>
              <a:rPr lang="en-US" b="0" i="0" dirty="0">
                <a:solidFill>
                  <a:srgbClr val="0D0D0D"/>
                </a:solidFill>
                <a:effectLst/>
              </a:rPr>
              <a:t>advanced ORM (Object-Relational Mapping) techniques using Spring Data JPA to streamline the interaction between the Java application and the PostgreSQL database. This included optimizing SQL queries and using JPA performance strategies like lazy loading, caching, and batch processing.</a:t>
            </a:r>
            <a:endParaRPr lang="en-US" b="1"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b="1" dirty="0"/>
              <a:t>Problem: </a:t>
            </a:r>
            <a:r>
              <a:rPr lang="en-US" dirty="0"/>
              <a:t>The </a:t>
            </a:r>
            <a:r>
              <a:rPr lang="en-US" b="0" i="0" dirty="0">
                <a:solidFill>
                  <a:srgbClr val="0D0D0D"/>
                </a:solidFill>
                <a:effectLst/>
              </a:rPr>
              <a:t>user interface (UI) needed to be initially optimized for various devices (e.g., tablets, mobile phones) to avoid limiting the accessibility for users on different platforms, which increased the complexity of designing the front-end.</a:t>
            </a:r>
          </a:p>
          <a:p>
            <a:r>
              <a:rPr lang="en-US" b="1" dirty="0">
                <a:solidFill>
                  <a:srgbClr val="0D0D0D"/>
                </a:solidFill>
              </a:rPr>
              <a:t>Solution: </a:t>
            </a:r>
            <a:r>
              <a:rPr lang="en-US" dirty="0">
                <a:solidFill>
                  <a:srgbClr val="0D0D0D"/>
                </a:solidFill>
              </a:rPr>
              <a:t>Designed the system to run in a web browser, either mobile using a smart phone or on a computer. This improved the accessibility and the user experience, </a:t>
            </a:r>
            <a:r>
              <a:rPr lang="en-US" b="0" i="0" dirty="0">
                <a:solidFill>
                  <a:srgbClr val="0D0D0D"/>
                </a:solidFill>
                <a:effectLst/>
              </a:rPr>
              <a:t>enabling healthcare providers and patients to interact with the application effectively from any device.</a:t>
            </a:r>
            <a:endParaRPr lang="en-US" b="1"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normAutofit lnSpcReduction="10000"/>
          </a:bodyPr>
          <a:lstStyle/>
          <a:p>
            <a:pPr lvl="0"/>
            <a:r>
              <a:rPr lang="en-US" dirty="0"/>
              <a:t>Integration Issues with PostgreSQL</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normAutofit lnSpcReduction="10000"/>
          </a:bodyPr>
          <a:lstStyle/>
          <a:p>
            <a:pPr lvl="0"/>
            <a:r>
              <a:rPr lang="en-US" dirty="0"/>
              <a:t>User Interface Design and Responsiveness</a:t>
            </a:r>
          </a:p>
        </p:txBody>
      </p:sp>
    </p:spTree>
    <p:extLst>
      <p:ext uri="{BB962C8B-B14F-4D97-AF65-F5344CB8AC3E}">
        <p14:creationId xmlns:p14="http://schemas.microsoft.com/office/powerpoint/2010/main" val="334837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5128470" cy="2387600"/>
          </a:xfrm>
        </p:spPr>
        <p:txBody>
          <a:bodyPr/>
          <a:lstStyle/>
          <a:p>
            <a:r>
              <a:rPr lang="en-US" dirty="0"/>
              <a:t>testing</a:t>
            </a:r>
            <a:endParaRPr lang="en-US" dirty="0">
              <a:solidFill>
                <a:schemeClr val="bg1"/>
              </a:solidFill>
            </a:endParaRPr>
          </a:p>
        </p:txBody>
      </p:sp>
    </p:spTree>
    <p:extLst>
      <p:ext uri="{BB962C8B-B14F-4D97-AF65-F5344CB8AC3E}">
        <p14:creationId xmlns:p14="http://schemas.microsoft.com/office/powerpoint/2010/main" val="67465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392623" y="339645"/>
            <a:ext cx="11369068" cy="1002552"/>
          </a:xfrm>
        </p:spPr>
        <p:txBody>
          <a:bodyPr anchor="b">
            <a:normAutofit/>
          </a:bodyPr>
          <a:lstStyle/>
          <a:p>
            <a:r>
              <a:rPr lang="en-US" dirty="0"/>
              <a:t>Quality assurance measures </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92623" y="2747385"/>
            <a:ext cx="5181600" cy="2678056"/>
          </a:xfrm>
        </p:spPr>
        <p:txBody>
          <a:bodyPr>
            <a:noAutofit/>
          </a:bodyPr>
          <a:lstStyle/>
          <a:p>
            <a:r>
              <a:rPr lang="en-US" sz="2000" b="1" dirty="0"/>
              <a:t>Description: </a:t>
            </a:r>
            <a:r>
              <a:rPr lang="en-US" sz="2000" b="0" i="0" dirty="0">
                <a:effectLst/>
              </a:rPr>
              <a:t>A systematic examination of the application source code by team members or external reviewers to identify mistakes overlooked in the initial development phase.</a:t>
            </a:r>
            <a:endParaRPr lang="en-US" sz="2000" dirty="0"/>
          </a:p>
          <a:p>
            <a:r>
              <a:rPr lang="en-US" sz="2000" b="1" dirty="0"/>
              <a:t>Application: </a:t>
            </a:r>
            <a:r>
              <a:rPr lang="en-US" sz="2000" b="0" i="0" dirty="0">
                <a:effectLst/>
              </a:rPr>
              <a:t>Conducted regularly before merging any new code into the main branch. Ensured adherence to coding standards, identified potential bugs, and maintained overall code quality.</a:t>
            </a:r>
            <a:endParaRPr lang="en-US" sz="2000" b="1"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3788" y="2747384"/>
            <a:ext cx="5181600" cy="2678057"/>
          </a:xfrm>
        </p:spPr>
        <p:txBody>
          <a:bodyPr>
            <a:noAutofit/>
          </a:bodyPr>
          <a:lstStyle/>
          <a:p>
            <a:r>
              <a:rPr lang="en-US" sz="2000" b="1" dirty="0"/>
              <a:t>Description: </a:t>
            </a:r>
            <a:r>
              <a:rPr lang="en-US" sz="2000" b="0" i="0" dirty="0">
                <a:effectLst/>
              </a:rPr>
              <a:t>A development practice where developers integrate code into a shared repository frequently, preferably several times a day.</a:t>
            </a:r>
            <a:endParaRPr lang="en-US" sz="2000" dirty="0"/>
          </a:p>
          <a:p>
            <a:r>
              <a:rPr lang="en-US" sz="2000" b="1" dirty="0"/>
              <a:t>Application: </a:t>
            </a:r>
            <a:r>
              <a:rPr lang="en-US" sz="2000" b="0" i="0" dirty="0">
                <a:effectLst/>
              </a:rPr>
              <a:t>Implemented using GitHub Actions. Each check-in was verified by an automated build, allowing teams to detect problems early by running tests against the build.</a:t>
            </a:r>
            <a:endParaRPr lang="en-US" sz="2000" b="1"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404529" y="1712580"/>
            <a:ext cx="5157787" cy="823912"/>
          </a:xfrm>
        </p:spPr>
        <p:txBody>
          <a:bodyPr anchor="b">
            <a:normAutofit/>
          </a:bodyPr>
          <a:lstStyle/>
          <a:p>
            <a:pPr lvl="0"/>
            <a:r>
              <a:rPr lang="en-US" dirty="0"/>
              <a:t>Code Reviews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173788" y="1712580"/>
            <a:ext cx="5183188" cy="823912"/>
          </a:xfrm>
        </p:spPr>
        <p:txBody>
          <a:bodyPr anchor="b">
            <a:normAutofit/>
          </a:bodyPr>
          <a:lstStyle/>
          <a:p>
            <a:pPr lvl="0"/>
            <a:r>
              <a:rPr lang="en-US" sz="2600" dirty="0"/>
              <a:t>Continuous Integration (CI) Processes</a:t>
            </a:r>
          </a:p>
        </p:txBody>
      </p:sp>
    </p:spTree>
    <p:extLst>
      <p:ext uri="{BB962C8B-B14F-4D97-AF65-F5344CB8AC3E}">
        <p14:creationId xmlns:p14="http://schemas.microsoft.com/office/powerpoint/2010/main" val="233274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125"/>
            <a:ext cx="10515600" cy="1325563"/>
          </a:xfrm>
        </p:spPr>
        <p:txBody>
          <a:bodyPr anchor="ctr">
            <a:normAutofit/>
          </a:bodyPr>
          <a:lstStyle/>
          <a:p>
            <a:r>
              <a:rPr lang="en-US" dirty="0"/>
              <a:t>Deployment tools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419181282"/>
              </p:ext>
            </p:extLst>
          </p:nvPr>
        </p:nvGraphicFramePr>
        <p:xfrm>
          <a:off x="2161090" y="1690688"/>
          <a:ext cx="7869820" cy="401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869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56236"/>
            <a:ext cx="10515600" cy="756920"/>
          </a:xfrm>
        </p:spPr>
        <p:txBody>
          <a:bodyPr anchor="ctr">
            <a:normAutofit/>
          </a:bodyPr>
          <a:lstStyle/>
          <a:p>
            <a:r>
              <a:rPr lang="en-US" dirty="0"/>
              <a:t>Summary of achievement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3275541722"/>
              </p:ext>
            </p:extLst>
          </p:nvPr>
        </p:nvGraphicFramePr>
        <p:xfrm>
          <a:off x="182880" y="1259840"/>
          <a:ext cx="11856720" cy="4863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494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Florida International University</a:t>
            </a:r>
          </a:p>
          <a:p>
            <a:r>
              <a:rPr lang="en-US" dirty="0"/>
              <a:t>Knight Foundation School of Computing and Information Sciences</a:t>
            </a:r>
          </a:p>
          <a:p>
            <a:endParaRPr lang="en-US" dirty="0"/>
          </a:p>
          <a:p>
            <a:r>
              <a:rPr lang="en-US" dirty="0"/>
              <a:t>Secure Application Programming</a:t>
            </a:r>
          </a:p>
          <a:p>
            <a:r>
              <a:rPr lang="en-US" dirty="0"/>
              <a:t>CEN 5079</a:t>
            </a:r>
          </a:p>
          <a:p>
            <a:r>
              <a:rPr lang="en-US" dirty="0"/>
              <a:t>Term Project</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team</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Fares AMAMOU</a:t>
            </a:r>
          </a:p>
          <a:p>
            <a:r>
              <a:rPr lang="en-US" dirty="0"/>
              <a:t>Augusto Almeida</a:t>
            </a:r>
          </a:p>
          <a:p>
            <a:r>
              <a:rPr lang="en-US" dirty="0"/>
              <a:t>JOCELYN JIRON</a:t>
            </a:r>
          </a:p>
          <a:p>
            <a:r>
              <a:rPr lang="en-US" dirty="0"/>
              <a:t>SEYEDSINA NABAVIRAZAVI</a:t>
            </a:r>
          </a:p>
          <a:p>
            <a:r>
              <a:rPr lang="en-US" dirty="0"/>
              <a:t>JOSEJAVIER NAVARRO</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242425" y="466344"/>
            <a:ext cx="6241651" cy="1710354"/>
          </a:xfrm>
        </p:spPr>
        <p:txBody>
          <a:bodyPr anchor="ctr">
            <a:normAutofit/>
          </a:bodyPr>
          <a:lstStyle/>
          <a:p>
            <a:r>
              <a:rPr lang="en-US" dirty="0"/>
              <a:t>Project overview</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5620" r="22699" b="3"/>
          <a:stretch/>
        </p:blipFill>
        <p:spPr>
          <a:xfrm>
            <a:off x="20" y="10"/>
            <a:ext cx="4287818" cy="6857990"/>
          </a:xfrm>
          <a:noFill/>
        </p:spPr>
      </p:pic>
      <p:sp>
        <p:nvSpPr>
          <p:cNvPr id="3" name="Content Placeholder 2">
            <a:extLst>
              <a:ext uri="{FF2B5EF4-FFF2-40B4-BE49-F238E27FC236}">
                <a16:creationId xmlns:a16="http://schemas.microsoft.com/office/drawing/2014/main" id="{ECC8AA23-D8D0-93BE-5C5F-103A750B0D2F}"/>
              </a:ext>
            </a:extLst>
          </p:cNvPr>
          <p:cNvSpPr>
            <a:spLocks noGrp="1"/>
          </p:cNvSpPr>
          <p:nvPr>
            <p:ph idx="1"/>
          </p:nvPr>
        </p:nvSpPr>
        <p:spPr>
          <a:xfrm>
            <a:off x="5242426" y="2286000"/>
            <a:ext cx="6241650" cy="3474720"/>
          </a:xfrm>
        </p:spPr>
        <p:txBody>
          <a:bodyPr vert="horz" lIns="91440" tIns="45720" rIns="91440" bIns="45720" rtlCol="0">
            <a:normAutofit/>
          </a:bodyPr>
          <a:lstStyle/>
          <a:p>
            <a:r>
              <a:rPr lang="en-US" sz="1400"/>
              <a:t>This project aimed to develop a comprehensive web application for managing healthcare services, designed for use by healthcare facilities ranging from small clinics to large hospitals.</a:t>
            </a:r>
          </a:p>
          <a:p>
            <a:r>
              <a:rPr lang="en-US" sz="1400"/>
              <a:t>The application integrates various aspects of healthcare management including patient records, appointment scheduling, medical billing, and prescription management, all within a single platform.</a:t>
            </a:r>
          </a:p>
          <a:p>
            <a:r>
              <a:rPr lang="en-US" sz="1400"/>
              <a:t>The system interfaces were designed to be user-friendly, catering to non-technical users such as medical staff and administrative personnel.</a:t>
            </a:r>
          </a:p>
          <a:p>
            <a:r>
              <a:rPr lang="en-US" sz="1400"/>
              <a:t>Emphasis was placed on creating intuitive navigation and real-time updates to improve operational efficiencies and enhance the user experience.</a:t>
            </a:r>
          </a:p>
          <a:p>
            <a:r>
              <a:rPr lang="en-US" sz="1400"/>
              <a:t>The web application was built to meet with the SOC 2 compliance, ensuring data integrity and security.</a:t>
            </a:r>
          </a:p>
        </p:txBody>
      </p:sp>
    </p:spTree>
    <p:extLst>
      <p:ext uri="{BB962C8B-B14F-4D97-AF65-F5344CB8AC3E}">
        <p14:creationId xmlns:p14="http://schemas.microsoft.com/office/powerpoint/2010/main" val="164959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262844"/>
            <a:ext cx="10515600" cy="665163"/>
          </a:xfrm>
        </p:spPr>
        <p:txBody>
          <a:bodyPr anchor="ctr">
            <a:normAutofit/>
          </a:bodyPr>
          <a:lstStyle/>
          <a:p>
            <a:r>
              <a:rPr lang="en-US" dirty="0"/>
              <a:t>objectives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4197809265"/>
              </p:ext>
            </p:extLst>
          </p:nvPr>
        </p:nvGraphicFramePr>
        <p:xfrm>
          <a:off x="403410" y="1198880"/>
          <a:ext cx="11385180" cy="492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377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880"/>
          </a:xfrm>
        </p:spPr>
        <p:txBody>
          <a:bodyPr anchor="ctr">
            <a:normAutofit/>
          </a:bodyPr>
          <a:lstStyle/>
          <a:p>
            <a:r>
              <a:rPr lang="en-US" dirty="0"/>
              <a:t>Technology stack</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3108367262"/>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907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125"/>
            <a:ext cx="10515600" cy="1325563"/>
          </a:xfrm>
        </p:spPr>
        <p:txBody>
          <a:bodyPr anchor="ctr">
            <a:normAutofit/>
          </a:bodyPr>
          <a:lstStyle/>
          <a:p>
            <a:r>
              <a:rPr lang="en-US" dirty="0"/>
              <a:t>System architecture</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593561406"/>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7764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125"/>
            <a:ext cx="10515600" cy="1325563"/>
          </a:xfrm>
        </p:spPr>
        <p:txBody>
          <a:bodyPr anchor="ctr">
            <a:normAutofit/>
          </a:bodyPr>
          <a:lstStyle/>
          <a:p>
            <a:r>
              <a:rPr lang="en-US" dirty="0"/>
              <a:t>Features of the web application</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52160606"/>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994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125"/>
            <a:ext cx="10515600" cy="1325563"/>
          </a:xfrm>
        </p:spPr>
        <p:txBody>
          <a:bodyPr anchor="ctr">
            <a:normAutofit/>
          </a:bodyPr>
          <a:lstStyle/>
          <a:p>
            <a:r>
              <a:rPr lang="en-US" dirty="0"/>
              <a:t>TECHNICAL SECURITY CONTROLS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7" name="Content Placeholder 2">
            <a:extLst>
              <a:ext uri="{FF2B5EF4-FFF2-40B4-BE49-F238E27FC236}">
                <a16:creationId xmlns:a16="http://schemas.microsoft.com/office/drawing/2014/main" id="{881FC460-55C7-6CE3-6BEE-EB471A778ECC}"/>
              </a:ext>
            </a:extLst>
          </p:cNvPr>
          <p:cNvGraphicFramePr>
            <a:graphicFrameLocks noGrp="1"/>
          </p:cNvGraphicFramePr>
          <p:nvPr>
            <p:ph type="tbl" sz="quarter" idx="13"/>
            <p:extLst>
              <p:ext uri="{D42A27DB-BD31-4B8C-83A1-F6EECF244321}">
                <p14:modId xmlns:p14="http://schemas.microsoft.com/office/powerpoint/2010/main" val="2616412810"/>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458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5128470" cy="2387600"/>
          </a:xfrm>
        </p:spPr>
        <p:txBody>
          <a:bodyPr/>
          <a:lstStyle/>
          <a:p>
            <a:r>
              <a:rPr lang="en-US" dirty="0">
                <a:solidFill>
                  <a:schemeClr val="bg1"/>
                </a:solidFill>
              </a:rPr>
              <a:t>Development Phase</a:t>
            </a: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351</TotalTime>
  <Words>1140</Words>
  <Application>Microsoft Office PowerPoint</Application>
  <PresentationFormat>Widescreen</PresentationFormat>
  <Paragraphs>108</Paragraphs>
  <Slides>15</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Calibri Light</vt:lpstr>
      <vt:lpstr>Sagona ExtraLight</vt:lpstr>
      <vt:lpstr>Speak Pro</vt:lpstr>
      <vt:lpstr>Wingdings</vt:lpstr>
      <vt:lpstr>Office Theme</vt:lpstr>
      <vt:lpstr>Custom</vt:lpstr>
      <vt:lpstr>Healthcare SYSTEM</vt:lpstr>
      <vt:lpstr>team</vt:lpstr>
      <vt:lpstr>Project overview</vt:lpstr>
      <vt:lpstr>objectives</vt:lpstr>
      <vt:lpstr>Technology stack</vt:lpstr>
      <vt:lpstr>System architecture</vt:lpstr>
      <vt:lpstr>Features of the web application</vt:lpstr>
      <vt:lpstr>TECHNICAL SECURITY CONTROLS</vt:lpstr>
      <vt:lpstr>Development Phase</vt:lpstr>
      <vt:lpstr>Challenges</vt:lpstr>
      <vt:lpstr>testing</vt:lpstr>
      <vt:lpstr>Quality assurance measures </vt:lpstr>
      <vt:lpstr>Deployment tools</vt:lpstr>
      <vt:lpstr>Summary of achievement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SYSTEM</dc:title>
  <dc:creator>Fares Amamou</dc:creator>
  <cp:lastModifiedBy>Fares Amamou</cp:lastModifiedBy>
  <cp:revision>1</cp:revision>
  <dcterms:created xsi:type="dcterms:W3CDTF">2024-04-28T11:53:53Z</dcterms:created>
  <dcterms:modified xsi:type="dcterms:W3CDTF">2024-04-28T17:45:25Z</dcterms:modified>
</cp:coreProperties>
</file>